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Lst>
  <p:sldSz cy="6858000" cx="12192000"/>
  <p:notesSz cx="6858000" cy="9144000"/>
  <p:embeddedFontLst>
    <p:embeddedFont>
      <p:font typeface="Play"/>
      <p:regular r:id="rId33"/>
      <p:bold r:id="rId34"/>
    </p:embeddedFont>
    <p:embeddedFont>
      <p:font typeface="Roboto"/>
      <p:regular r:id="rId35"/>
      <p:bold r:id="rId36"/>
      <p:italic r:id="rId37"/>
      <p:boldItalic r:id="rId38"/>
    </p:embeddedFont>
    <p:embeddedFont>
      <p:font typeface="Roboto Condensed"/>
      <p:regular r:id="rId39"/>
      <p:bold r:id="rId40"/>
      <p:italic r:id="rId41"/>
      <p:boldItalic r:id="rId42"/>
    </p:embeddedFont>
    <p:embeddedFont>
      <p:font typeface="Quattrocento Sans"/>
      <p:regular r:id="rId43"/>
      <p:bold r:id="rId44"/>
      <p:italic r:id="rId45"/>
      <p:boldItalic r:id="rId46"/>
    </p:embeddedFont>
    <p:embeddedFont>
      <p:font typeface="Merriweather"/>
      <p:regular r:id="rId47"/>
      <p:bold r:id="rId48"/>
      <p:italic r:id="rId49"/>
      <p:boldItalic r:id="rId5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E58E8BD-8464-4018-B5EF-D27ABAE85F4D}">
  <a:tblStyle styleId="{4E58E8BD-8464-4018-B5EF-D27ABAE85F4D}" styleName="Table_0">
    <a:wholeTbl>
      <a:tcTxStyle b="off" i="off">
        <a:font>
          <a:latin typeface="Aptos"/>
          <a:ea typeface="Aptos"/>
          <a:cs typeface="Aptos"/>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7E9EC"/>
          </a:solidFill>
        </a:fill>
      </a:tcStyle>
    </a:wholeTbl>
    <a:band1H>
      <a:tcTxStyle/>
      <a:tcStyle>
        <a:fill>
          <a:solidFill>
            <a:srgbClr val="CAD1D8"/>
          </a:solidFill>
        </a:fill>
      </a:tcStyle>
    </a:band1H>
    <a:band2H>
      <a:tcTxStyle/>
    </a:band2H>
    <a:band1V>
      <a:tcTxStyle/>
      <a:tcStyle>
        <a:fill>
          <a:solidFill>
            <a:srgbClr val="CAD1D8"/>
          </a:solidFill>
        </a:fill>
      </a:tcStyle>
    </a:band1V>
    <a:band2V>
      <a:tcTxStyle/>
    </a:band2V>
    <a:lastCol>
      <a:tcTxStyle b="on" i="off">
        <a:font>
          <a:latin typeface="Aptos"/>
          <a:ea typeface="Aptos"/>
          <a:cs typeface="Aptos"/>
        </a:font>
        <a:schemeClr val="lt1"/>
      </a:tcTxStyle>
      <a:tcStyle>
        <a:fill>
          <a:solidFill>
            <a:schemeClr val="accent1"/>
          </a:solidFill>
        </a:fill>
      </a:tcStyle>
    </a:lastCol>
    <a:firstCol>
      <a:tcTxStyle b="on" i="off">
        <a:font>
          <a:latin typeface="Aptos"/>
          <a:ea typeface="Aptos"/>
          <a:cs typeface="Aptos"/>
        </a:font>
        <a:schemeClr val="lt1"/>
      </a:tcTxStyle>
      <a:tcStyle>
        <a:fill>
          <a:solidFill>
            <a:schemeClr val="accent1"/>
          </a:solidFill>
        </a:fill>
      </a:tcStyle>
    </a:firstCol>
    <a:lastRow>
      <a:tcTxStyle b="on" i="off">
        <a:font>
          <a:latin typeface="Aptos"/>
          <a:ea typeface="Aptos"/>
          <a:cs typeface="Aptos"/>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Aptos"/>
          <a:ea typeface="Aptos"/>
          <a:cs typeface="Aptos"/>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 styleId="{C3E939D3-E757-46A3-BCB1-063640BE00B4}" styleName="Table_1">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RobotoCondensed-bold.fntdata"/><Relationship Id="rId42" Type="http://schemas.openxmlformats.org/officeDocument/2006/relationships/font" Target="fonts/RobotoCondensed-boldItalic.fntdata"/><Relationship Id="rId41" Type="http://schemas.openxmlformats.org/officeDocument/2006/relationships/font" Target="fonts/RobotoCondensed-italic.fntdata"/><Relationship Id="rId44" Type="http://schemas.openxmlformats.org/officeDocument/2006/relationships/font" Target="fonts/QuattrocentoSans-bold.fntdata"/><Relationship Id="rId43" Type="http://schemas.openxmlformats.org/officeDocument/2006/relationships/font" Target="fonts/QuattrocentoSans-regular.fntdata"/><Relationship Id="rId46" Type="http://schemas.openxmlformats.org/officeDocument/2006/relationships/font" Target="fonts/QuattrocentoSans-boldItalic.fntdata"/><Relationship Id="rId45" Type="http://schemas.openxmlformats.org/officeDocument/2006/relationships/font" Target="fonts/QuattrocentoSans-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Merriweather-bold.fntdata"/><Relationship Id="rId47" Type="http://schemas.openxmlformats.org/officeDocument/2006/relationships/font" Target="fonts/Merriweather-regular.fntdata"/><Relationship Id="rId49" Type="http://schemas.openxmlformats.org/officeDocument/2006/relationships/font" Target="fonts/Merriweather-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font" Target="fonts/Play-regular.fntdata"/><Relationship Id="rId32" Type="http://schemas.openxmlformats.org/officeDocument/2006/relationships/slide" Target="slides/slide27.xml"/><Relationship Id="rId35" Type="http://schemas.openxmlformats.org/officeDocument/2006/relationships/font" Target="fonts/Roboto-regular.fntdata"/><Relationship Id="rId34" Type="http://schemas.openxmlformats.org/officeDocument/2006/relationships/font" Target="fonts/Play-bold.fntdata"/><Relationship Id="rId37" Type="http://schemas.openxmlformats.org/officeDocument/2006/relationships/font" Target="fonts/Roboto-italic.fntdata"/><Relationship Id="rId36" Type="http://schemas.openxmlformats.org/officeDocument/2006/relationships/font" Target="fonts/Roboto-bold.fntdata"/><Relationship Id="rId39" Type="http://schemas.openxmlformats.org/officeDocument/2006/relationships/font" Target="fonts/RobotoCondensed-regular.fntdata"/><Relationship Id="rId38" Type="http://schemas.openxmlformats.org/officeDocument/2006/relationships/font" Target="fonts/Roboto-boldItalic.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0" Type="http://schemas.openxmlformats.org/officeDocument/2006/relationships/font" Target="fonts/Merriweather-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2effce71801_0_25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2effce71801_0_2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2effce71801_0_26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2effce71801_0_2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2effce71801_0_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2effce71801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p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p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p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2f09689356e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2f09689356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2f09689356e_0_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2f09689356e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2effce71801_0_2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g2effce71801_0_21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2effce71801_0_2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g2effce71801_0_22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effce71801_0_24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2effce71801_0_2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167" y="0"/>
            <a:ext cx="12192029" cy="5863987"/>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1" name="Google Shape;11;p2"/>
          <p:cNvSpPr txBox="1"/>
          <p:nvPr>
            <p:ph type="ctrTitle"/>
          </p:nvPr>
        </p:nvSpPr>
        <p:spPr>
          <a:xfrm>
            <a:off x="415600" y="719633"/>
            <a:ext cx="11360700" cy="1710000"/>
          </a:xfrm>
          <a:prstGeom prst="rect">
            <a:avLst/>
          </a:prstGeom>
        </p:spPr>
        <p:txBody>
          <a:bodyPr anchorCtr="0" anchor="t" bIns="121900" lIns="121900" spcFirstLastPara="1" rIns="121900" wrap="square" tIns="12190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2" name="Google Shape;12;p2"/>
          <p:cNvSpPr txBox="1"/>
          <p:nvPr>
            <p:ph idx="1" type="subTitle"/>
          </p:nvPr>
        </p:nvSpPr>
        <p:spPr>
          <a:xfrm>
            <a:off x="415600" y="2504747"/>
            <a:ext cx="5656800" cy="984300"/>
          </a:xfrm>
          <a:prstGeom prst="rect">
            <a:avLst/>
          </a:prstGeom>
        </p:spPr>
        <p:txBody>
          <a:bodyPr anchorCtr="0" anchor="t" bIns="121900" lIns="121900" spcFirstLastPara="1" rIns="121900" wrap="square" tIns="121900">
            <a:normAutofit/>
          </a:bodyPr>
          <a:lstStyle>
            <a:lvl1pPr lvl="0">
              <a:lnSpc>
                <a:spcPct val="100000"/>
              </a:lnSpc>
              <a:spcBef>
                <a:spcPts val="0"/>
              </a:spcBef>
              <a:spcAft>
                <a:spcPts val="0"/>
              </a:spcAft>
              <a:buClr>
                <a:schemeClr val="lt2"/>
              </a:buClr>
              <a:buSzPts val="2100"/>
              <a:buNone/>
              <a:defRPr sz="2100">
                <a:solidFill>
                  <a:schemeClr val="lt2"/>
                </a:solidFill>
              </a:defRPr>
            </a:lvl1pPr>
            <a:lvl2pPr lvl="1">
              <a:lnSpc>
                <a:spcPct val="100000"/>
              </a:lnSpc>
              <a:spcBef>
                <a:spcPts val="0"/>
              </a:spcBef>
              <a:spcAft>
                <a:spcPts val="0"/>
              </a:spcAft>
              <a:buClr>
                <a:schemeClr val="lt2"/>
              </a:buClr>
              <a:buSzPts val="2100"/>
              <a:buNone/>
              <a:defRPr sz="2100">
                <a:solidFill>
                  <a:schemeClr val="lt2"/>
                </a:solidFill>
              </a:defRPr>
            </a:lvl2pPr>
            <a:lvl3pPr lvl="2">
              <a:lnSpc>
                <a:spcPct val="100000"/>
              </a:lnSpc>
              <a:spcBef>
                <a:spcPts val="0"/>
              </a:spcBef>
              <a:spcAft>
                <a:spcPts val="0"/>
              </a:spcAft>
              <a:buClr>
                <a:schemeClr val="lt2"/>
              </a:buClr>
              <a:buSzPts val="2100"/>
              <a:buNone/>
              <a:defRPr sz="2100">
                <a:solidFill>
                  <a:schemeClr val="lt2"/>
                </a:solidFill>
              </a:defRPr>
            </a:lvl3pPr>
            <a:lvl4pPr lvl="3">
              <a:lnSpc>
                <a:spcPct val="100000"/>
              </a:lnSpc>
              <a:spcBef>
                <a:spcPts val="0"/>
              </a:spcBef>
              <a:spcAft>
                <a:spcPts val="0"/>
              </a:spcAft>
              <a:buClr>
                <a:schemeClr val="lt2"/>
              </a:buClr>
              <a:buSzPts val="2100"/>
              <a:buNone/>
              <a:defRPr sz="2100">
                <a:solidFill>
                  <a:schemeClr val="lt2"/>
                </a:solidFill>
              </a:defRPr>
            </a:lvl4pPr>
            <a:lvl5pPr lvl="4">
              <a:lnSpc>
                <a:spcPct val="100000"/>
              </a:lnSpc>
              <a:spcBef>
                <a:spcPts val="0"/>
              </a:spcBef>
              <a:spcAft>
                <a:spcPts val="0"/>
              </a:spcAft>
              <a:buClr>
                <a:schemeClr val="lt2"/>
              </a:buClr>
              <a:buSzPts val="2100"/>
              <a:buNone/>
              <a:defRPr sz="2100">
                <a:solidFill>
                  <a:schemeClr val="lt2"/>
                </a:solidFill>
              </a:defRPr>
            </a:lvl5pPr>
            <a:lvl6pPr lvl="5">
              <a:lnSpc>
                <a:spcPct val="100000"/>
              </a:lnSpc>
              <a:spcBef>
                <a:spcPts val="0"/>
              </a:spcBef>
              <a:spcAft>
                <a:spcPts val="0"/>
              </a:spcAft>
              <a:buClr>
                <a:schemeClr val="lt2"/>
              </a:buClr>
              <a:buSzPts val="2100"/>
              <a:buNone/>
              <a:defRPr sz="2100">
                <a:solidFill>
                  <a:schemeClr val="lt2"/>
                </a:solidFill>
              </a:defRPr>
            </a:lvl6pPr>
            <a:lvl7pPr lvl="6">
              <a:lnSpc>
                <a:spcPct val="100000"/>
              </a:lnSpc>
              <a:spcBef>
                <a:spcPts val="0"/>
              </a:spcBef>
              <a:spcAft>
                <a:spcPts val="0"/>
              </a:spcAft>
              <a:buClr>
                <a:schemeClr val="lt2"/>
              </a:buClr>
              <a:buSzPts val="2100"/>
              <a:buNone/>
              <a:defRPr sz="2100">
                <a:solidFill>
                  <a:schemeClr val="lt2"/>
                </a:solidFill>
              </a:defRPr>
            </a:lvl7pPr>
            <a:lvl8pPr lvl="7">
              <a:lnSpc>
                <a:spcPct val="100000"/>
              </a:lnSpc>
              <a:spcBef>
                <a:spcPts val="0"/>
              </a:spcBef>
              <a:spcAft>
                <a:spcPts val="0"/>
              </a:spcAft>
              <a:buClr>
                <a:schemeClr val="lt2"/>
              </a:buClr>
              <a:buSzPts val="2100"/>
              <a:buNone/>
              <a:defRPr sz="2100">
                <a:solidFill>
                  <a:schemeClr val="lt2"/>
                </a:solidFill>
              </a:defRPr>
            </a:lvl8pPr>
            <a:lvl9pPr lvl="8">
              <a:lnSpc>
                <a:spcPct val="100000"/>
              </a:lnSpc>
              <a:spcBef>
                <a:spcPts val="0"/>
              </a:spcBef>
              <a:spcAft>
                <a:spcPts val="0"/>
              </a:spcAft>
              <a:buClr>
                <a:schemeClr val="lt2"/>
              </a:buClr>
              <a:buSzPts val="2100"/>
              <a:buNone/>
              <a:defRPr sz="2100">
                <a:solidFill>
                  <a:schemeClr val="lt2"/>
                </a:solidFill>
              </a:defRPr>
            </a:lvl9pPr>
          </a:lstStyle>
          <a:p/>
        </p:txBody>
      </p:sp>
      <p:sp>
        <p:nvSpPr>
          <p:cNvPr id="13" name="Google Shape;13;p2"/>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54" name="Shape 54"/>
        <p:cNvGrpSpPr/>
        <p:nvPr/>
      </p:nvGrpSpPr>
      <p:grpSpPr>
        <a:xfrm>
          <a:off x="0" y="0"/>
          <a:ext cx="0" cy="0"/>
          <a:chOff x="0" y="0"/>
          <a:chExt cx="0" cy="0"/>
        </a:xfrm>
      </p:grpSpPr>
      <p:sp>
        <p:nvSpPr>
          <p:cNvPr id="55" name="Google Shape;55;p11"/>
          <p:cNvSpPr txBox="1"/>
          <p:nvPr>
            <p:ph hasCustomPrompt="1" type="title"/>
          </p:nvPr>
        </p:nvSpPr>
        <p:spPr>
          <a:xfrm>
            <a:off x="415667" y="1108233"/>
            <a:ext cx="7113300" cy="1659600"/>
          </a:xfrm>
          <a:prstGeom prst="rect">
            <a:avLst/>
          </a:prstGeom>
        </p:spPr>
        <p:txBody>
          <a:bodyPr anchorCtr="0" anchor="b" bIns="121900" lIns="121900" spcFirstLastPara="1" rIns="121900" wrap="square" tIns="121900">
            <a:normAutofit/>
          </a:bodyPr>
          <a:lstStyle>
            <a:lvl1pPr lvl="0">
              <a:spcBef>
                <a:spcPts val="0"/>
              </a:spcBef>
              <a:spcAft>
                <a:spcPts val="0"/>
              </a:spcAft>
              <a:buClr>
                <a:schemeClr val="lt1"/>
              </a:buClr>
              <a:buSzPts val="13300"/>
              <a:buNone/>
              <a:defRPr sz="13300">
                <a:solidFill>
                  <a:schemeClr val="lt1"/>
                </a:solidFill>
              </a:defRPr>
            </a:lvl1pPr>
            <a:lvl2pPr lvl="1">
              <a:spcBef>
                <a:spcPts val="0"/>
              </a:spcBef>
              <a:spcAft>
                <a:spcPts val="0"/>
              </a:spcAft>
              <a:buClr>
                <a:schemeClr val="lt1"/>
              </a:buClr>
              <a:buSzPts val="13300"/>
              <a:buNone/>
              <a:defRPr sz="13300">
                <a:solidFill>
                  <a:schemeClr val="lt1"/>
                </a:solidFill>
              </a:defRPr>
            </a:lvl2pPr>
            <a:lvl3pPr lvl="2">
              <a:spcBef>
                <a:spcPts val="0"/>
              </a:spcBef>
              <a:spcAft>
                <a:spcPts val="0"/>
              </a:spcAft>
              <a:buClr>
                <a:schemeClr val="lt1"/>
              </a:buClr>
              <a:buSzPts val="13300"/>
              <a:buNone/>
              <a:defRPr sz="13300">
                <a:solidFill>
                  <a:schemeClr val="lt1"/>
                </a:solidFill>
              </a:defRPr>
            </a:lvl3pPr>
            <a:lvl4pPr lvl="3">
              <a:spcBef>
                <a:spcPts val="0"/>
              </a:spcBef>
              <a:spcAft>
                <a:spcPts val="0"/>
              </a:spcAft>
              <a:buClr>
                <a:schemeClr val="lt1"/>
              </a:buClr>
              <a:buSzPts val="13300"/>
              <a:buNone/>
              <a:defRPr sz="13300">
                <a:solidFill>
                  <a:schemeClr val="lt1"/>
                </a:solidFill>
              </a:defRPr>
            </a:lvl4pPr>
            <a:lvl5pPr lvl="4">
              <a:spcBef>
                <a:spcPts val="0"/>
              </a:spcBef>
              <a:spcAft>
                <a:spcPts val="0"/>
              </a:spcAft>
              <a:buClr>
                <a:schemeClr val="lt1"/>
              </a:buClr>
              <a:buSzPts val="13300"/>
              <a:buNone/>
              <a:defRPr sz="13300">
                <a:solidFill>
                  <a:schemeClr val="lt1"/>
                </a:solidFill>
              </a:defRPr>
            </a:lvl5pPr>
            <a:lvl6pPr lvl="5">
              <a:spcBef>
                <a:spcPts val="0"/>
              </a:spcBef>
              <a:spcAft>
                <a:spcPts val="0"/>
              </a:spcAft>
              <a:buClr>
                <a:schemeClr val="lt1"/>
              </a:buClr>
              <a:buSzPts val="13300"/>
              <a:buNone/>
              <a:defRPr sz="13300">
                <a:solidFill>
                  <a:schemeClr val="lt1"/>
                </a:solidFill>
              </a:defRPr>
            </a:lvl6pPr>
            <a:lvl7pPr lvl="6">
              <a:spcBef>
                <a:spcPts val="0"/>
              </a:spcBef>
              <a:spcAft>
                <a:spcPts val="0"/>
              </a:spcAft>
              <a:buClr>
                <a:schemeClr val="lt1"/>
              </a:buClr>
              <a:buSzPts val="13300"/>
              <a:buNone/>
              <a:defRPr sz="13300">
                <a:solidFill>
                  <a:schemeClr val="lt1"/>
                </a:solidFill>
              </a:defRPr>
            </a:lvl7pPr>
            <a:lvl8pPr lvl="7">
              <a:spcBef>
                <a:spcPts val="0"/>
              </a:spcBef>
              <a:spcAft>
                <a:spcPts val="0"/>
              </a:spcAft>
              <a:buClr>
                <a:schemeClr val="lt1"/>
              </a:buClr>
              <a:buSzPts val="13300"/>
              <a:buNone/>
              <a:defRPr sz="13300">
                <a:solidFill>
                  <a:schemeClr val="lt1"/>
                </a:solidFill>
              </a:defRPr>
            </a:lvl8pPr>
            <a:lvl9pPr lvl="8">
              <a:spcBef>
                <a:spcPts val="0"/>
              </a:spcBef>
              <a:spcAft>
                <a:spcPts val="0"/>
              </a:spcAft>
              <a:buClr>
                <a:schemeClr val="lt1"/>
              </a:buClr>
              <a:buSzPts val="13300"/>
              <a:buNone/>
              <a:defRPr sz="13300">
                <a:solidFill>
                  <a:schemeClr val="lt1"/>
                </a:solidFill>
              </a:defRPr>
            </a:lvl9pPr>
          </a:lstStyle>
          <a:p>
            <a:r>
              <a:t>xx%</a:t>
            </a:r>
          </a:p>
        </p:txBody>
      </p:sp>
      <p:sp>
        <p:nvSpPr>
          <p:cNvPr id="56" name="Google Shape;56;p11"/>
          <p:cNvSpPr txBox="1"/>
          <p:nvPr>
            <p:ph idx="1" type="body"/>
          </p:nvPr>
        </p:nvSpPr>
        <p:spPr>
          <a:xfrm>
            <a:off x="415600" y="2828567"/>
            <a:ext cx="7113300" cy="1256700"/>
          </a:xfrm>
          <a:prstGeom prst="rect">
            <a:avLst/>
          </a:prstGeom>
        </p:spPr>
        <p:txBody>
          <a:bodyPr anchorCtr="0" anchor="t" bIns="121900" lIns="121900" spcFirstLastPara="1" rIns="121900" wrap="square" tIns="121900">
            <a:normAutofit/>
          </a:bodyPr>
          <a:lstStyle>
            <a:lvl1pPr indent="-336550" lvl="0" marL="457200">
              <a:spcBef>
                <a:spcPts val="0"/>
              </a:spcBef>
              <a:spcAft>
                <a:spcPts val="0"/>
              </a:spcAft>
              <a:buClr>
                <a:schemeClr val="accent2"/>
              </a:buClr>
              <a:buSzPts val="1700"/>
              <a:buChar char="●"/>
              <a:defRPr>
                <a:solidFill>
                  <a:schemeClr val="accent2"/>
                </a:solidFill>
              </a:defRPr>
            </a:lvl1pPr>
            <a:lvl2pPr indent="-323850" lvl="1" marL="914400">
              <a:spcBef>
                <a:spcPts val="0"/>
              </a:spcBef>
              <a:spcAft>
                <a:spcPts val="0"/>
              </a:spcAft>
              <a:buClr>
                <a:schemeClr val="accent2"/>
              </a:buClr>
              <a:buSzPts val="1500"/>
              <a:buChar char="○"/>
              <a:defRPr>
                <a:solidFill>
                  <a:schemeClr val="accent2"/>
                </a:solidFill>
              </a:defRPr>
            </a:lvl2pPr>
            <a:lvl3pPr indent="-323850" lvl="2" marL="1371600">
              <a:spcBef>
                <a:spcPts val="0"/>
              </a:spcBef>
              <a:spcAft>
                <a:spcPts val="0"/>
              </a:spcAft>
              <a:buClr>
                <a:schemeClr val="accent2"/>
              </a:buClr>
              <a:buSzPts val="1500"/>
              <a:buChar char="■"/>
              <a:defRPr>
                <a:solidFill>
                  <a:schemeClr val="accent2"/>
                </a:solidFill>
              </a:defRPr>
            </a:lvl3pPr>
            <a:lvl4pPr indent="-323850" lvl="3" marL="1828800">
              <a:spcBef>
                <a:spcPts val="0"/>
              </a:spcBef>
              <a:spcAft>
                <a:spcPts val="0"/>
              </a:spcAft>
              <a:buClr>
                <a:schemeClr val="accent2"/>
              </a:buClr>
              <a:buSzPts val="1500"/>
              <a:buChar char="●"/>
              <a:defRPr>
                <a:solidFill>
                  <a:schemeClr val="accent2"/>
                </a:solidFill>
              </a:defRPr>
            </a:lvl4pPr>
            <a:lvl5pPr indent="-323850" lvl="4" marL="2286000">
              <a:spcBef>
                <a:spcPts val="0"/>
              </a:spcBef>
              <a:spcAft>
                <a:spcPts val="0"/>
              </a:spcAft>
              <a:buClr>
                <a:schemeClr val="accent2"/>
              </a:buClr>
              <a:buSzPts val="1500"/>
              <a:buChar char="○"/>
              <a:defRPr>
                <a:solidFill>
                  <a:schemeClr val="accent2"/>
                </a:solidFill>
              </a:defRPr>
            </a:lvl5pPr>
            <a:lvl6pPr indent="-323850" lvl="5" marL="2743200">
              <a:spcBef>
                <a:spcPts val="0"/>
              </a:spcBef>
              <a:spcAft>
                <a:spcPts val="0"/>
              </a:spcAft>
              <a:buClr>
                <a:schemeClr val="accent2"/>
              </a:buClr>
              <a:buSzPts val="1500"/>
              <a:buChar char="■"/>
              <a:defRPr>
                <a:solidFill>
                  <a:schemeClr val="accent2"/>
                </a:solidFill>
              </a:defRPr>
            </a:lvl6pPr>
            <a:lvl7pPr indent="-323850" lvl="6" marL="3200400">
              <a:spcBef>
                <a:spcPts val="0"/>
              </a:spcBef>
              <a:spcAft>
                <a:spcPts val="0"/>
              </a:spcAft>
              <a:buClr>
                <a:schemeClr val="accent2"/>
              </a:buClr>
              <a:buSzPts val="1500"/>
              <a:buChar char="●"/>
              <a:defRPr>
                <a:solidFill>
                  <a:schemeClr val="accent2"/>
                </a:solidFill>
              </a:defRPr>
            </a:lvl7pPr>
            <a:lvl8pPr indent="-323850" lvl="7" marL="3657600">
              <a:spcBef>
                <a:spcPts val="0"/>
              </a:spcBef>
              <a:spcAft>
                <a:spcPts val="0"/>
              </a:spcAft>
              <a:buClr>
                <a:schemeClr val="accent2"/>
              </a:buClr>
              <a:buSzPts val="1500"/>
              <a:buChar char="○"/>
              <a:defRPr>
                <a:solidFill>
                  <a:schemeClr val="accent2"/>
                </a:solidFill>
              </a:defRPr>
            </a:lvl8pPr>
            <a:lvl9pPr indent="-323850" lvl="8" marL="4114800">
              <a:spcBef>
                <a:spcPts val="0"/>
              </a:spcBef>
              <a:spcAft>
                <a:spcPts val="0"/>
              </a:spcAft>
              <a:buClr>
                <a:schemeClr val="accent2"/>
              </a:buClr>
              <a:buSzPts val="1500"/>
              <a:buChar char="■"/>
              <a:defRPr>
                <a:solidFill>
                  <a:schemeClr val="accent2"/>
                </a:solidFill>
              </a:defRPr>
            </a:lvl9pPr>
          </a:lstStyle>
          <a:p/>
        </p:txBody>
      </p:sp>
      <p:sp>
        <p:nvSpPr>
          <p:cNvPr id="57" name="Google Shape;57;p11"/>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8" name="Shape 58"/>
        <p:cNvGrpSpPr/>
        <p:nvPr/>
      </p:nvGrpSpPr>
      <p:grpSpPr>
        <a:xfrm>
          <a:off x="0" y="0"/>
          <a:ext cx="0" cy="0"/>
          <a:chOff x="0" y="0"/>
          <a:chExt cx="0" cy="0"/>
        </a:xfrm>
      </p:grpSpPr>
      <p:sp>
        <p:nvSpPr>
          <p:cNvPr id="59" name="Google Shape;59;p12"/>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60" name="Shape 60"/>
        <p:cNvGrpSpPr/>
        <p:nvPr/>
      </p:nvGrpSpPr>
      <p:grpSpPr>
        <a:xfrm>
          <a:off x="0" y="0"/>
          <a:ext cx="0" cy="0"/>
          <a:chOff x="0" y="0"/>
          <a:chExt cx="0" cy="0"/>
        </a:xfrm>
      </p:grpSpPr>
      <p:sp>
        <p:nvSpPr>
          <p:cNvPr id="61" name="Google Shape;61;p13"/>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lvl1pPr lvl="0" rtl="0" algn="l">
              <a:lnSpc>
                <a:spcPct val="90000"/>
              </a:lnSpc>
              <a:spcBef>
                <a:spcPts val="0"/>
              </a:spcBef>
              <a:spcAft>
                <a:spcPts val="0"/>
              </a:spcAft>
              <a:buClr>
                <a:schemeClr val="dk1"/>
              </a:buClr>
              <a:buSzPts val="18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62" name="Google Shape;62;p13"/>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rm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1600"/>
              </a:spcBef>
              <a:spcAft>
                <a:spcPts val="0"/>
              </a:spcAft>
              <a:buClr>
                <a:schemeClr val="dk1"/>
              </a:buClr>
              <a:buSzPts val="1800"/>
              <a:buChar char="○"/>
              <a:defRPr/>
            </a:lvl2pPr>
            <a:lvl3pPr indent="-342900" lvl="2" marL="1371600" rtl="0" algn="l">
              <a:lnSpc>
                <a:spcPct val="90000"/>
              </a:lnSpc>
              <a:spcBef>
                <a:spcPts val="1600"/>
              </a:spcBef>
              <a:spcAft>
                <a:spcPts val="0"/>
              </a:spcAft>
              <a:buClr>
                <a:schemeClr val="dk1"/>
              </a:buClr>
              <a:buSzPts val="1800"/>
              <a:buChar char="■"/>
              <a:defRPr/>
            </a:lvl3pPr>
            <a:lvl4pPr indent="-342900" lvl="3" marL="1828800" rtl="0" algn="l">
              <a:lnSpc>
                <a:spcPct val="90000"/>
              </a:lnSpc>
              <a:spcBef>
                <a:spcPts val="1600"/>
              </a:spcBef>
              <a:spcAft>
                <a:spcPts val="0"/>
              </a:spcAft>
              <a:buClr>
                <a:schemeClr val="dk1"/>
              </a:buClr>
              <a:buSzPts val="1800"/>
              <a:buChar char="●"/>
              <a:defRPr/>
            </a:lvl4pPr>
            <a:lvl5pPr indent="-342900" lvl="4" marL="2286000" rtl="0" algn="l">
              <a:lnSpc>
                <a:spcPct val="90000"/>
              </a:lnSpc>
              <a:spcBef>
                <a:spcPts val="1600"/>
              </a:spcBef>
              <a:spcAft>
                <a:spcPts val="0"/>
              </a:spcAft>
              <a:buClr>
                <a:schemeClr val="dk1"/>
              </a:buClr>
              <a:buSzPts val="1800"/>
              <a:buChar char="○"/>
              <a:defRPr/>
            </a:lvl5pPr>
            <a:lvl6pPr indent="-342900" lvl="5" marL="2743200" rtl="0" algn="l">
              <a:lnSpc>
                <a:spcPct val="90000"/>
              </a:lnSpc>
              <a:spcBef>
                <a:spcPts val="1600"/>
              </a:spcBef>
              <a:spcAft>
                <a:spcPts val="0"/>
              </a:spcAft>
              <a:buClr>
                <a:schemeClr val="dk1"/>
              </a:buClr>
              <a:buSzPts val="1800"/>
              <a:buChar char="■"/>
              <a:defRPr/>
            </a:lvl6pPr>
            <a:lvl7pPr indent="-342900" lvl="6" marL="3200400" rtl="0" algn="l">
              <a:lnSpc>
                <a:spcPct val="90000"/>
              </a:lnSpc>
              <a:spcBef>
                <a:spcPts val="1600"/>
              </a:spcBef>
              <a:spcAft>
                <a:spcPts val="0"/>
              </a:spcAft>
              <a:buClr>
                <a:schemeClr val="dk1"/>
              </a:buClr>
              <a:buSzPts val="1800"/>
              <a:buChar char="●"/>
              <a:defRPr/>
            </a:lvl7pPr>
            <a:lvl8pPr indent="-342900" lvl="7" marL="3657600" rtl="0" algn="l">
              <a:lnSpc>
                <a:spcPct val="90000"/>
              </a:lnSpc>
              <a:spcBef>
                <a:spcPts val="1600"/>
              </a:spcBef>
              <a:spcAft>
                <a:spcPts val="0"/>
              </a:spcAft>
              <a:buClr>
                <a:schemeClr val="dk1"/>
              </a:buClr>
              <a:buSzPts val="1800"/>
              <a:buChar char="○"/>
              <a:defRPr/>
            </a:lvl8pPr>
            <a:lvl9pPr indent="-342900" lvl="8" marL="4114800" rtl="0" algn="l">
              <a:lnSpc>
                <a:spcPct val="90000"/>
              </a:lnSpc>
              <a:spcBef>
                <a:spcPts val="1600"/>
              </a:spcBef>
              <a:spcAft>
                <a:spcPts val="1600"/>
              </a:spcAft>
              <a:buClr>
                <a:schemeClr val="dk1"/>
              </a:buClr>
              <a:buSzPts val="1800"/>
              <a:buChar char="■"/>
              <a:defRPr/>
            </a:lvl9pPr>
          </a:lstStyle>
          <a:p/>
        </p:txBody>
      </p:sp>
      <p:sp>
        <p:nvSpPr>
          <p:cNvPr id="63" name="Google Shape;63;p13"/>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64" name="Google Shape;64;p13"/>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65" name="Google Shape;65;p13"/>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rm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14" name="Shape 14"/>
        <p:cNvGrpSpPr/>
        <p:nvPr/>
      </p:nvGrpSpPr>
      <p:grpSpPr>
        <a:xfrm>
          <a:off x="0" y="0"/>
          <a:ext cx="0" cy="0"/>
          <a:chOff x="0" y="0"/>
          <a:chExt cx="0" cy="0"/>
        </a:xfrm>
      </p:grpSpPr>
      <p:sp>
        <p:nvSpPr>
          <p:cNvPr id="15" name="Google Shape;15;p3"/>
          <p:cNvSpPr/>
          <p:nvPr/>
        </p:nvSpPr>
        <p:spPr>
          <a:xfrm>
            <a:off x="0" y="64132"/>
            <a:ext cx="12192029" cy="5863987"/>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6" name="Google Shape;16;p3"/>
          <p:cNvSpPr/>
          <p:nvPr/>
        </p:nvSpPr>
        <p:spPr>
          <a:xfrm>
            <a:off x="0" y="0"/>
            <a:ext cx="12192029" cy="5863987"/>
          </a:xfrm>
          <a:custGeom>
            <a:rect b="b" l="l" r="r" t="t"/>
            <a:pathLst>
              <a:path extrusionOk="0" h="175924" w="365770">
                <a:moveTo>
                  <a:pt x="0" y="0"/>
                </a:moveTo>
                <a:lnTo>
                  <a:pt x="365770" y="0"/>
                </a:lnTo>
                <a:lnTo>
                  <a:pt x="365760" y="70914"/>
                </a:lnTo>
                <a:lnTo>
                  <a:pt x="0" y="175924"/>
                </a:lnTo>
                <a:close/>
              </a:path>
            </a:pathLst>
          </a:custGeom>
          <a:solidFill>
            <a:schemeClr val="accent3"/>
          </a:solidFill>
          <a:ln>
            <a:noFill/>
          </a:ln>
        </p:spPr>
      </p:sp>
      <p:sp>
        <p:nvSpPr>
          <p:cNvPr id="17" name="Google Shape;17;p3"/>
          <p:cNvSpPr txBox="1"/>
          <p:nvPr>
            <p:ph type="title"/>
          </p:nvPr>
        </p:nvSpPr>
        <p:spPr>
          <a:xfrm>
            <a:off x="415600" y="719633"/>
            <a:ext cx="11360700" cy="1710000"/>
          </a:xfrm>
          <a:prstGeom prst="rect">
            <a:avLst/>
          </a:prstGeom>
        </p:spPr>
        <p:txBody>
          <a:bodyPr anchorCtr="0" anchor="t" bIns="121900" lIns="121900" spcFirstLastPara="1" rIns="121900" wrap="square" tIns="12190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8" name="Google Shape;18;p3"/>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0"/>
            <a:ext cx="5751900" cy="6858000"/>
          </a:xfrm>
          <a:prstGeom prst="rect">
            <a:avLst/>
          </a:pr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1" name="Google Shape;21;p4"/>
          <p:cNvSpPr/>
          <p:nvPr/>
        </p:nvSpPr>
        <p:spPr>
          <a:xfrm>
            <a:off x="0" y="58833"/>
            <a:ext cx="5751356" cy="5865687"/>
          </a:xfrm>
          <a:custGeom>
            <a:rect b="b" l="l" r="r" t="t"/>
            <a:pathLst>
              <a:path extrusionOk="0" h="175975" w="172545">
                <a:moveTo>
                  <a:pt x="0" y="157"/>
                </a:moveTo>
                <a:lnTo>
                  <a:pt x="172419" y="0"/>
                </a:lnTo>
                <a:lnTo>
                  <a:pt x="172545" y="126541"/>
                </a:lnTo>
                <a:lnTo>
                  <a:pt x="0" y="175975"/>
                </a:lnTo>
                <a:close/>
              </a:path>
            </a:pathLst>
          </a:custGeom>
          <a:solidFill>
            <a:schemeClr val="accent2"/>
          </a:solidFill>
          <a:ln>
            <a:noFill/>
          </a:ln>
        </p:spPr>
      </p:sp>
      <p:sp>
        <p:nvSpPr>
          <p:cNvPr id="22" name="Google Shape;22;p4"/>
          <p:cNvSpPr/>
          <p:nvPr/>
        </p:nvSpPr>
        <p:spPr>
          <a:xfrm>
            <a:off x="-167" y="0"/>
            <a:ext cx="5755723" cy="5860653"/>
          </a:xfrm>
          <a:custGeom>
            <a:rect b="b" l="l" r="r" t="t"/>
            <a:pathLst>
              <a:path extrusionOk="0" h="175824" w="172676">
                <a:moveTo>
                  <a:pt x="0" y="6"/>
                </a:moveTo>
                <a:lnTo>
                  <a:pt x="172676" y="0"/>
                </a:lnTo>
                <a:lnTo>
                  <a:pt x="172562" y="126442"/>
                </a:lnTo>
                <a:lnTo>
                  <a:pt x="0" y="175824"/>
                </a:lnTo>
                <a:close/>
              </a:path>
            </a:pathLst>
          </a:custGeom>
          <a:solidFill>
            <a:schemeClr val="dk1"/>
          </a:solidFill>
          <a:ln>
            <a:noFill/>
          </a:ln>
        </p:spPr>
      </p:sp>
      <p:sp>
        <p:nvSpPr>
          <p:cNvPr id="23" name="Google Shape;23;p4"/>
          <p:cNvSpPr txBox="1"/>
          <p:nvPr>
            <p:ph type="title"/>
          </p:nvPr>
        </p:nvSpPr>
        <p:spPr>
          <a:xfrm>
            <a:off x="415633" y="667900"/>
            <a:ext cx="4941900" cy="3345300"/>
          </a:xfrm>
          <a:prstGeom prst="rect">
            <a:avLst/>
          </a:prstGeom>
        </p:spPr>
        <p:txBody>
          <a:bodyPr anchorCtr="0" anchor="t" bIns="121900" lIns="121900" spcFirstLastPara="1" rIns="121900" wrap="square" tIns="121900">
            <a:normAutofit/>
          </a:bodyPr>
          <a:lstStyle>
            <a:lvl1pPr lvl="0">
              <a:spcBef>
                <a:spcPts val="0"/>
              </a:spcBef>
              <a:spcAft>
                <a:spcPts val="0"/>
              </a:spcAft>
              <a:buClr>
                <a:schemeClr val="lt1"/>
              </a:buClr>
              <a:buSzPts val="3700"/>
              <a:buNone/>
              <a:defRPr>
                <a:solidFill>
                  <a:schemeClr val="lt1"/>
                </a:solidFill>
              </a:defRPr>
            </a:lvl1pPr>
            <a:lvl2pPr lvl="1">
              <a:spcBef>
                <a:spcPts val="0"/>
              </a:spcBef>
              <a:spcAft>
                <a:spcPts val="0"/>
              </a:spcAft>
              <a:buClr>
                <a:schemeClr val="lt1"/>
              </a:buClr>
              <a:buSzPts val="3700"/>
              <a:buNone/>
              <a:defRPr>
                <a:solidFill>
                  <a:schemeClr val="lt1"/>
                </a:solidFill>
              </a:defRPr>
            </a:lvl2pPr>
            <a:lvl3pPr lvl="2">
              <a:spcBef>
                <a:spcPts val="0"/>
              </a:spcBef>
              <a:spcAft>
                <a:spcPts val="0"/>
              </a:spcAft>
              <a:buClr>
                <a:schemeClr val="lt1"/>
              </a:buClr>
              <a:buSzPts val="3700"/>
              <a:buNone/>
              <a:defRPr>
                <a:solidFill>
                  <a:schemeClr val="lt1"/>
                </a:solidFill>
              </a:defRPr>
            </a:lvl3pPr>
            <a:lvl4pPr lvl="3">
              <a:spcBef>
                <a:spcPts val="0"/>
              </a:spcBef>
              <a:spcAft>
                <a:spcPts val="0"/>
              </a:spcAft>
              <a:buClr>
                <a:schemeClr val="lt1"/>
              </a:buClr>
              <a:buSzPts val="3700"/>
              <a:buNone/>
              <a:defRPr>
                <a:solidFill>
                  <a:schemeClr val="lt1"/>
                </a:solidFill>
              </a:defRPr>
            </a:lvl4pPr>
            <a:lvl5pPr lvl="4">
              <a:spcBef>
                <a:spcPts val="0"/>
              </a:spcBef>
              <a:spcAft>
                <a:spcPts val="0"/>
              </a:spcAft>
              <a:buClr>
                <a:schemeClr val="lt1"/>
              </a:buClr>
              <a:buSzPts val="3700"/>
              <a:buNone/>
              <a:defRPr>
                <a:solidFill>
                  <a:schemeClr val="lt1"/>
                </a:solidFill>
              </a:defRPr>
            </a:lvl5pPr>
            <a:lvl6pPr lvl="5">
              <a:spcBef>
                <a:spcPts val="0"/>
              </a:spcBef>
              <a:spcAft>
                <a:spcPts val="0"/>
              </a:spcAft>
              <a:buClr>
                <a:schemeClr val="lt1"/>
              </a:buClr>
              <a:buSzPts val="3700"/>
              <a:buNone/>
              <a:defRPr>
                <a:solidFill>
                  <a:schemeClr val="lt1"/>
                </a:solidFill>
              </a:defRPr>
            </a:lvl6pPr>
            <a:lvl7pPr lvl="6">
              <a:spcBef>
                <a:spcPts val="0"/>
              </a:spcBef>
              <a:spcAft>
                <a:spcPts val="0"/>
              </a:spcAft>
              <a:buClr>
                <a:schemeClr val="lt1"/>
              </a:buClr>
              <a:buSzPts val="3700"/>
              <a:buNone/>
              <a:defRPr>
                <a:solidFill>
                  <a:schemeClr val="lt1"/>
                </a:solidFill>
              </a:defRPr>
            </a:lvl7pPr>
            <a:lvl8pPr lvl="7">
              <a:spcBef>
                <a:spcPts val="0"/>
              </a:spcBef>
              <a:spcAft>
                <a:spcPts val="0"/>
              </a:spcAft>
              <a:buClr>
                <a:schemeClr val="lt1"/>
              </a:buClr>
              <a:buSzPts val="3700"/>
              <a:buNone/>
              <a:defRPr>
                <a:solidFill>
                  <a:schemeClr val="lt1"/>
                </a:solidFill>
              </a:defRPr>
            </a:lvl8pPr>
            <a:lvl9pPr lvl="8">
              <a:spcBef>
                <a:spcPts val="0"/>
              </a:spcBef>
              <a:spcAft>
                <a:spcPts val="0"/>
              </a:spcAft>
              <a:buClr>
                <a:schemeClr val="lt1"/>
              </a:buClr>
              <a:buSzPts val="3700"/>
              <a:buNone/>
              <a:defRPr>
                <a:solidFill>
                  <a:schemeClr val="lt1"/>
                </a:solidFill>
              </a:defRPr>
            </a:lvl9pPr>
          </a:lstStyle>
          <a:p/>
        </p:txBody>
      </p:sp>
      <p:sp>
        <p:nvSpPr>
          <p:cNvPr id="24" name="Google Shape;24;p4"/>
          <p:cNvSpPr txBox="1"/>
          <p:nvPr>
            <p:ph idx="1" type="body"/>
          </p:nvPr>
        </p:nvSpPr>
        <p:spPr>
          <a:xfrm>
            <a:off x="6192900" y="667900"/>
            <a:ext cx="5555100" cy="5464800"/>
          </a:xfrm>
          <a:prstGeom prst="rect">
            <a:avLst/>
          </a:prstGeom>
        </p:spPr>
        <p:txBody>
          <a:bodyPr anchorCtr="0" anchor="t" bIns="121900" lIns="121900" spcFirstLastPara="1" rIns="121900" wrap="square" tIns="121900">
            <a:normAutofit/>
          </a:bodyPr>
          <a:lstStyle>
            <a:lvl1pPr indent="-336550" lvl="0" marL="457200">
              <a:spcBef>
                <a:spcPts val="0"/>
              </a:spcBef>
              <a:spcAft>
                <a:spcPts val="0"/>
              </a:spcAft>
              <a:buSzPts val="1700"/>
              <a:buChar char="●"/>
              <a:defRPr/>
            </a:lvl1pPr>
            <a:lvl2pPr indent="-323850" lvl="1" marL="914400">
              <a:spcBef>
                <a:spcPts val="0"/>
              </a:spcBef>
              <a:spcAft>
                <a:spcPts val="0"/>
              </a:spcAft>
              <a:buSzPts val="1500"/>
              <a:buChar char="○"/>
              <a:defRPr/>
            </a:lvl2pPr>
            <a:lvl3pPr indent="-323850" lvl="2" marL="1371600">
              <a:spcBef>
                <a:spcPts val="0"/>
              </a:spcBef>
              <a:spcAft>
                <a:spcPts val="0"/>
              </a:spcAft>
              <a:buSzPts val="1500"/>
              <a:buChar char="■"/>
              <a:defRPr/>
            </a:lvl3pPr>
            <a:lvl4pPr indent="-323850" lvl="3" marL="1828800">
              <a:spcBef>
                <a:spcPts val="0"/>
              </a:spcBef>
              <a:spcAft>
                <a:spcPts val="0"/>
              </a:spcAft>
              <a:buSzPts val="1500"/>
              <a:buChar char="●"/>
              <a:defRPr/>
            </a:lvl4pPr>
            <a:lvl5pPr indent="-323850" lvl="4" marL="2286000">
              <a:spcBef>
                <a:spcPts val="0"/>
              </a:spcBef>
              <a:spcAft>
                <a:spcPts val="0"/>
              </a:spcAft>
              <a:buSzPts val="1500"/>
              <a:buChar char="○"/>
              <a:defRPr/>
            </a:lvl5pPr>
            <a:lvl6pPr indent="-323850" lvl="5" marL="2743200">
              <a:spcBef>
                <a:spcPts val="0"/>
              </a:spcBef>
              <a:spcAft>
                <a:spcPts val="0"/>
              </a:spcAft>
              <a:buSzPts val="1500"/>
              <a:buChar char="■"/>
              <a:defRPr/>
            </a:lvl6pPr>
            <a:lvl7pPr indent="-323850" lvl="6" marL="3200400">
              <a:spcBef>
                <a:spcPts val="0"/>
              </a:spcBef>
              <a:spcAft>
                <a:spcPts val="0"/>
              </a:spcAft>
              <a:buSzPts val="1500"/>
              <a:buChar char="●"/>
              <a:defRPr/>
            </a:lvl7pPr>
            <a:lvl8pPr indent="-323850" lvl="7" marL="3657600">
              <a:spcBef>
                <a:spcPts val="0"/>
              </a:spcBef>
              <a:spcAft>
                <a:spcPts val="0"/>
              </a:spcAft>
              <a:buSzPts val="1500"/>
              <a:buChar char="○"/>
              <a:defRPr/>
            </a:lvl8pPr>
            <a:lvl9pPr indent="-323850" lvl="8" marL="4114800">
              <a:spcBef>
                <a:spcPts val="0"/>
              </a:spcBef>
              <a:spcAft>
                <a:spcPts val="0"/>
              </a:spcAft>
              <a:buSzPts val="1500"/>
              <a:buChar char="■"/>
              <a:defRPr/>
            </a:lvl9pPr>
          </a:lstStyle>
          <a:p/>
        </p:txBody>
      </p:sp>
      <p:sp>
        <p:nvSpPr>
          <p:cNvPr id="25" name="Google Shape;25;p4"/>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 name="Shape 26"/>
        <p:cNvGrpSpPr/>
        <p:nvPr/>
      </p:nvGrpSpPr>
      <p:grpSpPr>
        <a:xfrm>
          <a:off x="0" y="0"/>
          <a:ext cx="0" cy="0"/>
          <a:chOff x="0" y="0"/>
          <a:chExt cx="0" cy="0"/>
        </a:xfrm>
      </p:grpSpPr>
      <p:sp>
        <p:nvSpPr>
          <p:cNvPr id="27" name="Google Shape;27;p5"/>
          <p:cNvSpPr/>
          <p:nvPr/>
        </p:nvSpPr>
        <p:spPr>
          <a:xfrm>
            <a:off x="0" y="0"/>
            <a:ext cx="12192000" cy="1702800"/>
          </a:xfrm>
          <a:prstGeom prst="rect">
            <a:avLst/>
          </a:pr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8" name="Google Shape;28;p5"/>
          <p:cNvSpPr txBox="1"/>
          <p:nvPr>
            <p:ph type="title"/>
          </p:nvPr>
        </p:nvSpPr>
        <p:spPr>
          <a:xfrm>
            <a:off x="415633" y="667900"/>
            <a:ext cx="11360700" cy="831600"/>
          </a:xfrm>
          <a:prstGeom prst="rect">
            <a:avLst/>
          </a:prstGeom>
        </p:spPr>
        <p:txBody>
          <a:bodyPr anchorCtr="0" anchor="t" bIns="121900" lIns="121900" spcFirstLastPara="1" rIns="121900" wrap="square" tIns="121900">
            <a:normAutofit/>
          </a:bodyPr>
          <a:lstStyle>
            <a:lvl1pPr lvl="0">
              <a:spcBef>
                <a:spcPts val="0"/>
              </a:spcBef>
              <a:spcAft>
                <a:spcPts val="0"/>
              </a:spcAft>
              <a:buClr>
                <a:schemeClr val="lt1"/>
              </a:buClr>
              <a:buSzPts val="3700"/>
              <a:buNone/>
              <a:defRPr>
                <a:solidFill>
                  <a:schemeClr val="lt1"/>
                </a:solidFill>
              </a:defRPr>
            </a:lvl1pPr>
            <a:lvl2pPr lvl="1">
              <a:spcBef>
                <a:spcPts val="0"/>
              </a:spcBef>
              <a:spcAft>
                <a:spcPts val="0"/>
              </a:spcAft>
              <a:buClr>
                <a:schemeClr val="lt1"/>
              </a:buClr>
              <a:buSzPts val="3700"/>
              <a:buNone/>
              <a:defRPr>
                <a:solidFill>
                  <a:schemeClr val="lt1"/>
                </a:solidFill>
              </a:defRPr>
            </a:lvl2pPr>
            <a:lvl3pPr lvl="2">
              <a:spcBef>
                <a:spcPts val="0"/>
              </a:spcBef>
              <a:spcAft>
                <a:spcPts val="0"/>
              </a:spcAft>
              <a:buClr>
                <a:schemeClr val="lt1"/>
              </a:buClr>
              <a:buSzPts val="3700"/>
              <a:buNone/>
              <a:defRPr>
                <a:solidFill>
                  <a:schemeClr val="lt1"/>
                </a:solidFill>
              </a:defRPr>
            </a:lvl3pPr>
            <a:lvl4pPr lvl="3">
              <a:spcBef>
                <a:spcPts val="0"/>
              </a:spcBef>
              <a:spcAft>
                <a:spcPts val="0"/>
              </a:spcAft>
              <a:buClr>
                <a:schemeClr val="lt1"/>
              </a:buClr>
              <a:buSzPts val="3700"/>
              <a:buNone/>
              <a:defRPr>
                <a:solidFill>
                  <a:schemeClr val="lt1"/>
                </a:solidFill>
              </a:defRPr>
            </a:lvl4pPr>
            <a:lvl5pPr lvl="4">
              <a:spcBef>
                <a:spcPts val="0"/>
              </a:spcBef>
              <a:spcAft>
                <a:spcPts val="0"/>
              </a:spcAft>
              <a:buClr>
                <a:schemeClr val="lt1"/>
              </a:buClr>
              <a:buSzPts val="3700"/>
              <a:buNone/>
              <a:defRPr>
                <a:solidFill>
                  <a:schemeClr val="lt1"/>
                </a:solidFill>
              </a:defRPr>
            </a:lvl5pPr>
            <a:lvl6pPr lvl="5">
              <a:spcBef>
                <a:spcPts val="0"/>
              </a:spcBef>
              <a:spcAft>
                <a:spcPts val="0"/>
              </a:spcAft>
              <a:buClr>
                <a:schemeClr val="lt1"/>
              </a:buClr>
              <a:buSzPts val="3700"/>
              <a:buNone/>
              <a:defRPr>
                <a:solidFill>
                  <a:schemeClr val="lt1"/>
                </a:solidFill>
              </a:defRPr>
            </a:lvl6pPr>
            <a:lvl7pPr lvl="6">
              <a:spcBef>
                <a:spcPts val="0"/>
              </a:spcBef>
              <a:spcAft>
                <a:spcPts val="0"/>
              </a:spcAft>
              <a:buClr>
                <a:schemeClr val="lt1"/>
              </a:buClr>
              <a:buSzPts val="3700"/>
              <a:buNone/>
              <a:defRPr>
                <a:solidFill>
                  <a:schemeClr val="lt1"/>
                </a:solidFill>
              </a:defRPr>
            </a:lvl7pPr>
            <a:lvl8pPr lvl="7">
              <a:spcBef>
                <a:spcPts val="0"/>
              </a:spcBef>
              <a:spcAft>
                <a:spcPts val="0"/>
              </a:spcAft>
              <a:buClr>
                <a:schemeClr val="lt1"/>
              </a:buClr>
              <a:buSzPts val="3700"/>
              <a:buNone/>
              <a:defRPr>
                <a:solidFill>
                  <a:schemeClr val="lt1"/>
                </a:solidFill>
              </a:defRPr>
            </a:lvl8pPr>
            <a:lvl9pPr lvl="8">
              <a:spcBef>
                <a:spcPts val="0"/>
              </a:spcBef>
              <a:spcAft>
                <a:spcPts val="0"/>
              </a:spcAft>
              <a:buClr>
                <a:schemeClr val="lt1"/>
              </a:buClr>
              <a:buSzPts val="3700"/>
              <a:buNone/>
              <a:defRPr>
                <a:solidFill>
                  <a:schemeClr val="lt1"/>
                </a:solidFill>
              </a:defRPr>
            </a:lvl9pPr>
          </a:lstStyle>
          <a:p/>
        </p:txBody>
      </p:sp>
      <p:sp>
        <p:nvSpPr>
          <p:cNvPr id="29" name="Google Shape;29;p5"/>
          <p:cNvSpPr txBox="1"/>
          <p:nvPr>
            <p:ph idx="1" type="body"/>
          </p:nvPr>
        </p:nvSpPr>
        <p:spPr>
          <a:xfrm>
            <a:off x="415600" y="2007600"/>
            <a:ext cx="5333100" cy="4101600"/>
          </a:xfrm>
          <a:prstGeom prst="rect">
            <a:avLst/>
          </a:prstGeom>
        </p:spPr>
        <p:txBody>
          <a:bodyPr anchorCtr="0" anchor="t" bIns="121900" lIns="121900" spcFirstLastPara="1" rIns="121900" wrap="square" tIns="121900">
            <a:normAutofit/>
          </a:bodyPr>
          <a:lstStyle>
            <a:lvl1pPr indent="-336550" lvl="0" marL="457200">
              <a:spcBef>
                <a:spcPts val="0"/>
              </a:spcBef>
              <a:spcAft>
                <a:spcPts val="0"/>
              </a:spcAft>
              <a:buSzPts val="1700"/>
              <a:buChar char="●"/>
              <a:defRPr/>
            </a:lvl1pPr>
            <a:lvl2pPr indent="-323850" lvl="1" marL="914400">
              <a:spcBef>
                <a:spcPts val="0"/>
              </a:spcBef>
              <a:spcAft>
                <a:spcPts val="0"/>
              </a:spcAft>
              <a:buSzPts val="1500"/>
              <a:buChar char="○"/>
              <a:defRPr/>
            </a:lvl2pPr>
            <a:lvl3pPr indent="-323850" lvl="2" marL="1371600">
              <a:spcBef>
                <a:spcPts val="0"/>
              </a:spcBef>
              <a:spcAft>
                <a:spcPts val="0"/>
              </a:spcAft>
              <a:buSzPts val="1500"/>
              <a:buChar char="■"/>
              <a:defRPr/>
            </a:lvl3pPr>
            <a:lvl4pPr indent="-323850" lvl="3" marL="1828800">
              <a:spcBef>
                <a:spcPts val="0"/>
              </a:spcBef>
              <a:spcAft>
                <a:spcPts val="0"/>
              </a:spcAft>
              <a:buSzPts val="1500"/>
              <a:buChar char="●"/>
              <a:defRPr/>
            </a:lvl4pPr>
            <a:lvl5pPr indent="-323850" lvl="4" marL="2286000">
              <a:spcBef>
                <a:spcPts val="0"/>
              </a:spcBef>
              <a:spcAft>
                <a:spcPts val="0"/>
              </a:spcAft>
              <a:buSzPts val="1500"/>
              <a:buChar char="○"/>
              <a:defRPr/>
            </a:lvl5pPr>
            <a:lvl6pPr indent="-323850" lvl="5" marL="2743200">
              <a:spcBef>
                <a:spcPts val="0"/>
              </a:spcBef>
              <a:spcAft>
                <a:spcPts val="0"/>
              </a:spcAft>
              <a:buSzPts val="1500"/>
              <a:buChar char="■"/>
              <a:defRPr/>
            </a:lvl6pPr>
            <a:lvl7pPr indent="-323850" lvl="6" marL="3200400">
              <a:spcBef>
                <a:spcPts val="0"/>
              </a:spcBef>
              <a:spcAft>
                <a:spcPts val="0"/>
              </a:spcAft>
              <a:buSzPts val="1500"/>
              <a:buChar char="●"/>
              <a:defRPr/>
            </a:lvl7pPr>
            <a:lvl8pPr indent="-323850" lvl="7" marL="3657600">
              <a:spcBef>
                <a:spcPts val="0"/>
              </a:spcBef>
              <a:spcAft>
                <a:spcPts val="0"/>
              </a:spcAft>
              <a:buSzPts val="1500"/>
              <a:buChar char="○"/>
              <a:defRPr/>
            </a:lvl8pPr>
            <a:lvl9pPr indent="-323850" lvl="8" marL="4114800">
              <a:spcBef>
                <a:spcPts val="0"/>
              </a:spcBef>
              <a:spcAft>
                <a:spcPts val="0"/>
              </a:spcAft>
              <a:buSzPts val="1500"/>
              <a:buChar char="■"/>
              <a:defRPr/>
            </a:lvl9pPr>
          </a:lstStyle>
          <a:p/>
        </p:txBody>
      </p:sp>
      <p:sp>
        <p:nvSpPr>
          <p:cNvPr id="30" name="Google Shape;30;p5"/>
          <p:cNvSpPr txBox="1"/>
          <p:nvPr>
            <p:ph idx="2" type="body"/>
          </p:nvPr>
        </p:nvSpPr>
        <p:spPr>
          <a:xfrm>
            <a:off x="6443200" y="2007600"/>
            <a:ext cx="5333100" cy="4101600"/>
          </a:xfrm>
          <a:prstGeom prst="rect">
            <a:avLst/>
          </a:prstGeom>
        </p:spPr>
        <p:txBody>
          <a:bodyPr anchorCtr="0" anchor="t" bIns="121900" lIns="121900" spcFirstLastPara="1" rIns="121900" wrap="square" tIns="121900">
            <a:normAutofit/>
          </a:bodyPr>
          <a:lstStyle>
            <a:lvl1pPr indent="-336550" lvl="0" marL="457200">
              <a:spcBef>
                <a:spcPts val="0"/>
              </a:spcBef>
              <a:spcAft>
                <a:spcPts val="0"/>
              </a:spcAft>
              <a:buSzPts val="1700"/>
              <a:buChar char="●"/>
              <a:defRPr/>
            </a:lvl1pPr>
            <a:lvl2pPr indent="-323850" lvl="1" marL="914400">
              <a:spcBef>
                <a:spcPts val="0"/>
              </a:spcBef>
              <a:spcAft>
                <a:spcPts val="0"/>
              </a:spcAft>
              <a:buSzPts val="1500"/>
              <a:buChar char="○"/>
              <a:defRPr/>
            </a:lvl2pPr>
            <a:lvl3pPr indent="-323850" lvl="2" marL="1371600">
              <a:spcBef>
                <a:spcPts val="0"/>
              </a:spcBef>
              <a:spcAft>
                <a:spcPts val="0"/>
              </a:spcAft>
              <a:buSzPts val="1500"/>
              <a:buChar char="■"/>
              <a:defRPr/>
            </a:lvl3pPr>
            <a:lvl4pPr indent="-323850" lvl="3" marL="1828800">
              <a:spcBef>
                <a:spcPts val="0"/>
              </a:spcBef>
              <a:spcAft>
                <a:spcPts val="0"/>
              </a:spcAft>
              <a:buSzPts val="1500"/>
              <a:buChar char="●"/>
              <a:defRPr/>
            </a:lvl4pPr>
            <a:lvl5pPr indent="-323850" lvl="4" marL="2286000">
              <a:spcBef>
                <a:spcPts val="0"/>
              </a:spcBef>
              <a:spcAft>
                <a:spcPts val="0"/>
              </a:spcAft>
              <a:buSzPts val="1500"/>
              <a:buChar char="○"/>
              <a:defRPr/>
            </a:lvl5pPr>
            <a:lvl6pPr indent="-323850" lvl="5" marL="2743200">
              <a:spcBef>
                <a:spcPts val="0"/>
              </a:spcBef>
              <a:spcAft>
                <a:spcPts val="0"/>
              </a:spcAft>
              <a:buSzPts val="1500"/>
              <a:buChar char="■"/>
              <a:defRPr/>
            </a:lvl6pPr>
            <a:lvl7pPr indent="-323850" lvl="6" marL="3200400">
              <a:spcBef>
                <a:spcPts val="0"/>
              </a:spcBef>
              <a:spcAft>
                <a:spcPts val="0"/>
              </a:spcAft>
              <a:buSzPts val="1500"/>
              <a:buChar char="●"/>
              <a:defRPr/>
            </a:lvl7pPr>
            <a:lvl8pPr indent="-323850" lvl="7" marL="3657600">
              <a:spcBef>
                <a:spcPts val="0"/>
              </a:spcBef>
              <a:spcAft>
                <a:spcPts val="0"/>
              </a:spcAft>
              <a:buSzPts val="1500"/>
              <a:buChar char="○"/>
              <a:defRPr/>
            </a:lvl8pPr>
            <a:lvl9pPr indent="-323850" lvl="8" marL="4114800">
              <a:spcBef>
                <a:spcPts val="0"/>
              </a:spcBef>
              <a:spcAft>
                <a:spcPts val="0"/>
              </a:spcAft>
              <a:buSzPts val="1500"/>
              <a:buChar char="■"/>
              <a:defRPr/>
            </a:lvl9pPr>
          </a:lstStyle>
          <a:p/>
        </p:txBody>
      </p:sp>
      <p:sp>
        <p:nvSpPr>
          <p:cNvPr id="31" name="Google Shape;31;p5"/>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p6"/>
          <p:cNvSpPr/>
          <p:nvPr/>
        </p:nvSpPr>
        <p:spPr>
          <a:xfrm>
            <a:off x="0" y="0"/>
            <a:ext cx="12192000" cy="1702800"/>
          </a:xfrm>
          <a:prstGeom prst="rect">
            <a:avLst/>
          </a:pr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415633" y="667900"/>
            <a:ext cx="11360700" cy="831600"/>
          </a:xfrm>
          <a:prstGeom prst="rect">
            <a:avLst/>
          </a:prstGeom>
        </p:spPr>
        <p:txBody>
          <a:bodyPr anchorCtr="0" anchor="t" bIns="121900" lIns="121900" spcFirstLastPara="1" rIns="121900" wrap="square" tIns="121900">
            <a:normAutofit/>
          </a:bodyPr>
          <a:lstStyle>
            <a:lvl1pPr lvl="0">
              <a:spcBef>
                <a:spcPts val="0"/>
              </a:spcBef>
              <a:spcAft>
                <a:spcPts val="0"/>
              </a:spcAft>
              <a:buClr>
                <a:schemeClr val="lt1"/>
              </a:buClr>
              <a:buSzPts val="3700"/>
              <a:buNone/>
              <a:defRPr>
                <a:solidFill>
                  <a:schemeClr val="lt1"/>
                </a:solidFill>
              </a:defRPr>
            </a:lvl1pPr>
            <a:lvl2pPr lvl="1">
              <a:spcBef>
                <a:spcPts val="0"/>
              </a:spcBef>
              <a:spcAft>
                <a:spcPts val="0"/>
              </a:spcAft>
              <a:buClr>
                <a:schemeClr val="lt1"/>
              </a:buClr>
              <a:buSzPts val="3700"/>
              <a:buNone/>
              <a:defRPr>
                <a:solidFill>
                  <a:schemeClr val="lt1"/>
                </a:solidFill>
              </a:defRPr>
            </a:lvl2pPr>
            <a:lvl3pPr lvl="2">
              <a:spcBef>
                <a:spcPts val="0"/>
              </a:spcBef>
              <a:spcAft>
                <a:spcPts val="0"/>
              </a:spcAft>
              <a:buClr>
                <a:schemeClr val="lt1"/>
              </a:buClr>
              <a:buSzPts val="3700"/>
              <a:buNone/>
              <a:defRPr>
                <a:solidFill>
                  <a:schemeClr val="lt1"/>
                </a:solidFill>
              </a:defRPr>
            </a:lvl3pPr>
            <a:lvl4pPr lvl="3">
              <a:spcBef>
                <a:spcPts val="0"/>
              </a:spcBef>
              <a:spcAft>
                <a:spcPts val="0"/>
              </a:spcAft>
              <a:buClr>
                <a:schemeClr val="lt1"/>
              </a:buClr>
              <a:buSzPts val="3700"/>
              <a:buNone/>
              <a:defRPr>
                <a:solidFill>
                  <a:schemeClr val="lt1"/>
                </a:solidFill>
              </a:defRPr>
            </a:lvl4pPr>
            <a:lvl5pPr lvl="4">
              <a:spcBef>
                <a:spcPts val="0"/>
              </a:spcBef>
              <a:spcAft>
                <a:spcPts val="0"/>
              </a:spcAft>
              <a:buClr>
                <a:schemeClr val="lt1"/>
              </a:buClr>
              <a:buSzPts val="3700"/>
              <a:buNone/>
              <a:defRPr>
                <a:solidFill>
                  <a:schemeClr val="lt1"/>
                </a:solidFill>
              </a:defRPr>
            </a:lvl5pPr>
            <a:lvl6pPr lvl="5">
              <a:spcBef>
                <a:spcPts val="0"/>
              </a:spcBef>
              <a:spcAft>
                <a:spcPts val="0"/>
              </a:spcAft>
              <a:buClr>
                <a:schemeClr val="lt1"/>
              </a:buClr>
              <a:buSzPts val="3700"/>
              <a:buNone/>
              <a:defRPr>
                <a:solidFill>
                  <a:schemeClr val="lt1"/>
                </a:solidFill>
              </a:defRPr>
            </a:lvl6pPr>
            <a:lvl7pPr lvl="6">
              <a:spcBef>
                <a:spcPts val="0"/>
              </a:spcBef>
              <a:spcAft>
                <a:spcPts val="0"/>
              </a:spcAft>
              <a:buClr>
                <a:schemeClr val="lt1"/>
              </a:buClr>
              <a:buSzPts val="3700"/>
              <a:buNone/>
              <a:defRPr>
                <a:solidFill>
                  <a:schemeClr val="lt1"/>
                </a:solidFill>
              </a:defRPr>
            </a:lvl7pPr>
            <a:lvl8pPr lvl="7">
              <a:spcBef>
                <a:spcPts val="0"/>
              </a:spcBef>
              <a:spcAft>
                <a:spcPts val="0"/>
              </a:spcAft>
              <a:buClr>
                <a:schemeClr val="lt1"/>
              </a:buClr>
              <a:buSzPts val="3700"/>
              <a:buNone/>
              <a:defRPr>
                <a:solidFill>
                  <a:schemeClr val="lt1"/>
                </a:solidFill>
              </a:defRPr>
            </a:lvl8pPr>
            <a:lvl9pPr lvl="8">
              <a:spcBef>
                <a:spcPts val="0"/>
              </a:spcBef>
              <a:spcAft>
                <a:spcPts val="0"/>
              </a:spcAft>
              <a:buClr>
                <a:schemeClr val="lt1"/>
              </a:buClr>
              <a:buSzPts val="3700"/>
              <a:buNone/>
              <a:defRPr>
                <a:solidFill>
                  <a:schemeClr val="lt1"/>
                </a:solidFill>
              </a:defRPr>
            </a:lvl9pPr>
          </a:lstStyle>
          <a:p/>
        </p:txBody>
      </p:sp>
      <p:sp>
        <p:nvSpPr>
          <p:cNvPr id="35" name="Google Shape;35;p6"/>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p:nvPr/>
        </p:nvSpPr>
        <p:spPr>
          <a:xfrm>
            <a:off x="0" y="0"/>
            <a:ext cx="5019300" cy="6858000"/>
          </a:xfrm>
          <a:prstGeom prst="rect">
            <a:avLst/>
          </a:pr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8" name="Google Shape;38;p7"/>
          <p:cNvSpPr txBox="1"/>
          <p:nvPr>
            <p:ph type="title"/>
          </p:nvPr>
        </p:nvSpPr>
        <p:spPr>
          <a:xfrm>
            <a:off x="415633" y="667900"/>
            <a:ext cx="4170000" cy="2438700"/>
          </a:xfrm>
          <a:prstGeom prst="rect">
            <a:avLst/>
          </a:prstGeom>
        </p:spPr>
        <p:txBody>
          <a:bodyPr anchorCtr="0" anchor="t" bIns="121900" lIns="121900" spcFirstLastPara="1" rIns="121900" wrap="square" tIns="121900">
            <a:normAutofit/>
          </a:bodyPr>
          <a:lstStyle>
            <a:lvl1pPr lvl="0">
              <a:spcBef>
                <a:spcPts val="0"/>
              </a:spcBef>
              <a:spcAft>
                <a:spcPts val="0"/>
              </a:spcAft>
              <a:buClr>
                <a:schemeClr val="lt1"/>
              </a:buClr>
              <a:buSzPts val="3700"/>
              <a:buNone/>
              <a:defRPr>
                <a:solidFill>
                  <a:schemeClr val="lt1"/>
                </a:solidFill>
              </a:defRPr>
            </a:lvl1pPr>
            <a:lvl2pPr lvl="1">
              <a:spcBef>
                <a:spcPts val="0"/>
              </a:spcBef>
              <a:spcAft>
                <a:spcPts val="0"/>
              </a:spcAft>
              <a:buClr>
                <a:schemeClr val="lt1"/>
              </a:buClr>
              <a:buSzPts val="3700"/>
              <a:buNone/>
              <a:defRPr>
                <a:solidFill>
                  <a:schemeClr val="lt1"/>
                </a:solidFill>
              </a:defRPr>
            </a:lvl2pPr>
            <a:lvl3pPr lvl="2">
              <a:spcBef>
                <a:spcPts val="0"/>
              </a:spcBef>
              <a:spcAft>
                <a:spcPts val="0"/>
              </a:spcAft>
              <a:buClr>
                <a:schemeClr val="lt1"/>
              </a:buClr>
              <a:buSzPts val="3700"/>
              <a:buNone/>
              <a:defRPr>
                <a:solidFill>
                  <a:schemeClr val="lt1"/>
                </a:solidFill>
              </a:defRPr>
            </a:lvl3pPr>
            <a:lvl4pPr lvl="3">
              <a:spcBef>
                <a:spcPts val="0"/>
              </a:spcBef>
              <a:spcAft>
                <a:spcPts val="0"/>
              </a:spcAft>
              <a:buClr>
                <a:schemeClr val="lt1"/>
              </a:buClr>
              <a:buSzPts val="3700"/>
              <a:buNone/>
              <a:defRPr>
                <a:solidFill>
                  <a:schemeClr val="lt1"/>
                </a:solidFill>
              </a:defRPr>
            </a:lvl4pPr>
            <a:lvl5pPr lvl="4">
              <a:spcBef>
                <a:spcPts val="0"/>
              </a:spcBef>
              <a:spcAft>
                <a:spcPts val="0"/>
              </a:spcAft>
              <a:buClr>
                <a:schemeClr val="lt1"/>
              </a:buClr>
              <a:buSzPts val="3700"/>
              <a:buNone/>
              <a:defRPr>
                <a:solidFill>
                  <a:schemeClr val="lt1"/>
                </a:solidFill>
              </a:defRPr>
            </a:lvl5pPr>
            <a:lvl6pPr lvl="5">
              <a:spcBef>
                <a:spcPts val="0"/>
              </a:spcBef>
              <a:spcAft>
                <a:spcPts val="0"/>
              </a:spcAft>
              <a:buClr>
                <a:schemeClr val="lt1"/>
              </a:buClr>
              <a:buSzPts val="3700"/>
              <a:buNone/>
              <a:defRPr>
                <a:solidFill>
                  <a:schemeClr val="lt1"/>
                </a:solidFill>
              </a:defRPr>
            </a:lvl6pPr>
            <a:lvl7pPr lvl="6">
              <a:spcBef>
                <a:spcPts val="0"/>
              </a:spcBef>
              <a:spcAft>
                <a:spcPts val="0"/>
              </a:spcAft>
              <a:buClr>
                <a:schemeClr val="lt1"/>
              </a:buClr>
              <a:buSzPts val="3700"/>
              <a:buNone/>
              <a:defRPr>
                <a:solidFill>
                  <a:schemeClr val="lt1"/>
                </a:solidFill>
              </a:defRPr>
            </a:lvl7pPr>
            <a:lvl8pPr lvl="7">
              <a:spcBef>
                <a:spcPts val="0"/>
              </a:spcBef>
              <a:spcAft>
                <a:spcPts val="0"/>
              </a:spcAft>
              <a:buClr>
                <a:schemeClr val="lt1"/>
              </a:buClr>
              <a:buSzPts val="3700"/>
              <a:buNone/>
              <a:defRPr>
                <a:solidFill>
                  <a:schemeClr val="lt1"/>
                </a:solidFill>
              </a:defRPr>
            </a:lvl8pPr>
            <a:lvl9pPr lvl="8">
              <a:spcBef>
                <a:spcPts val="0"/>
              </a:spcBef>
              <a:spcAft>
                <a:spcPts val="0"/>
              </a:spcAft>
              <a:buClr>
                <a:schemeClr val="lt1"/>
              </a:buClr>
              <a:buSzPts val="3700"/>
              <a:buNone/>
              <a:defRPr>
                <a:solidFill>
                  <a:schemeClr val="lt1"/>
                </a:solidFill>
              </a:defRPr>
            </a:lvl9pPr>
          </a:lstStyle>
          <a:p/>
        </p:txBody>
      </p:sp>
      <p:sp>
        <p:nvSpPr>
          <p:cNvPr id="39" name="Google Shape;39;p7"/>
          <p:cNvSpPr txBox="1"/>
          <p:nvPr>
            <p:ph idx="1" type="body"/>
          </p:nvPr>
        </p:nvSpPr>
        <p:spPr>
          <a:xfrm>
            <a:off x="415600" y="3187533"/>
            <a:ext cx="4170000" cy="3063900"/>
          </a:xfrm>
          <a:prstGeom prst="rect">
            <a:avLst/>
          </a:prstGeom>
        </p:spPr>
        <p:txBody>
          <a:bodyPr anchorCtr="0" anchor="t" bIns="121900" lIns="121900" spcFirstLastPara="1" rIns="121900" wrap="square" tIns="121900">
            <a:normAutofit/>
          </a:bodyPr>
          <a:lstStyle>
            <a:lvl1pPr indent="-336550" lvl="0" marL="457200">
              <a:spcBef>
                <a:spcPts val="0"/>
              </a:spcBef>
              <a:spcAft>
                <a:spcPts val="0"/>
              </a:spcAft>
              <a:buClr>
                <a:schemeClr val="accent2"/>
              </a:buClr>
              <a:buSzPts val="1700"/>
              <a:buChar char="●"/>
              <a:defRPr>
                <a:solidFill>
                  <a:schemeClr val="accent2"/>
                </a:solidFill>
              </a:defRPr>
            </a:lvl1pPr>
            <a:lvl2pPr indent="-323850" lvl="1" marL="914400">
              <a:spcBef>
                <a:spcPts val="0"/>
              </a:spcBef>
              <a:spcAft>
                <a:spcPts val="0"/>
              </a:spcAft>
              <a:buClr>
                <a:schemeClr val="accent2"/>
              </a:buClr>
              <a:buSzPts val="1500"/>
              <a:buChar char="○"/>
              <a:defRPr>
                <a:solidFill>
                  <a:schemeClr val="accent2"/>
                </a:solidFill>
              </a:defRPr>
            </a:lvl2pPr>
            <a:lvl3pPr indent="-323850" lvl="2" marL="1371600">
              <a:spcBef>
                <a:spcPts val="0"/>
              </a:spcBef>
              <a:spcAft>
                <a:spcPts val="0"/>
              </a:spcAft>
              <a:buClr>
                <a:schemeClr val="accent2"/>
              </a:buClr>
              <a:buSzPts val="1500"/>
              <a:buChar char="■"/>
              <a:defRPr>
                <a:solidFill>
                  <a:schemeClr val="accent2"/>
                </a:solidFill>
              </a:defRPr>
            </a:lvl3pPr>
            <a:lvl4pPr indent="-323850" lvl="3" marL="1828800">
              <a:spcBef>
                <a:spcPts val="0"/>
              </a:spcBef>
              <a:spcAft>
                <a:spcPts val="0"/>
              </a:spcAft>
              <a:buClr>
                <a:schemeClr val="accent2"/>
              </a:buClr>
              <a:buSzPts val="1500"/>
              <a:buChar char="●"/>
              <a:defRPr>
                <a:solidFill>
                  <a:schemeClr val="accent2"/>
                </a:solidFill>
              </a:defRPr>
            </a:lvl4pPr>
            <a:lvl5pPr indent="-323850" lvl="4" marL="2286000">
              <a:spcBef>
                <a:spcPts val="0"/>
              </a:spcBef>
              <a:spcAft>
                <a:spcPts val="0"/>
              </a:spcAft>
              <a:buClr>
                <a:schemeClr val="accent2"/>
              </a:buClr>
              <a:buSzPts val="1500"/>
              <a:buChar char="○"/>
              <a:defRPr>
                <a:solidFill>
                  <a:schemeClr val="accent2"/>
                </a:solidFill>
              </a:defRPr>
            </a:lvl5pPr>
            <a:lvl6pPr indent="-323850" lvl="5" marL="2743200">
              <a:spcBef>
                <a:spcPts val="0"/>
              </a:spcBef>
              <a:spcAft>
                <a:spcPts val="0"/>
              </a:spcAft>
              <a:buClr>
                <a:schemeClr val="accent2"/>
              </a:buClr>
              <a:buSzPts val="1500"/>
              <a:buChar char="■"/>
              <a:defRPr>
                <a:solidFill>
                  <a:schemeClr val="accent2"/>
                </a:solidFill>
              </a:defRPr>
            </a:lvl6pPr>
            <a:lvl7pPr indent="-323850" lvl="6" marL="3200400">
              <a:spcBef>
                <a:spcPts val="0"/>
              </a:spcBef>
              <a:spcAft>
                <a:spcPts val="0"/>
              </a:spcAft>
              <a:buClr>
                <a:schemeClr val="accent2"/>
              </a:buClr>
              <a:buSzPts val="1500"/>
              <a:buChar char="●"/>
              <a:defRPr>
                <a:solidFill>
                  <a:schemeClr val="accent2"/>
                </a:solidFill>
              </a:defRPr>
            </a:lvl7pPr>
            <a:lvl8pPr indent="-323850" lvl="7" marL="3657600">
              <a:spcBef>
                <a:spcPts val="0"/>
              </a:spcBef>
              <a:spcAft>
                <a:spcPts val="0"/>
              </a:spcAft>
              <a:buClr>
                <a:schemeClr val="accent2"/>
              </a:buClr>
              <a:buSzPts val="1500"/>
              <a:buChar char="○"/>
              <a:defRPr>
                <a:solidFill>
                  <a:schemeClr val="accent2"/>
                </a:solidFill>
              </a:defRPr>
            </a:lvl8pPr>
            <a:lvl9pPr indent="-323850" lvl="8" marL="4114800">
              <a:spcBef>
                <a:spcPts val="0"/>
              </a:spcBef>
              <a:spcAft>
                <a:spcPts val="0"/>
              </a:spcAft>
              <a:buClr>
                <a:schemeClr val="accent2"/>
              </a:buClr>
              <a:buSzPts val="1500"/>
              <a:buChar char="■"/>
              <a:defRPr>
                <a:solidFill>
                  <a:schemeClr val="accent2"/>
                </a:solidFill>
              </a:defRPr>
            </a:lvl9pPr>
          </a:lstStyle>
          <a:p/>
        </p:txBody>
      </p:sp>
      <p:sp>
        <p:nvSpPr>
          <p:cNvPr id="40" name="Google Shape;40;p7"/>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41" name="Shape 41"/>
        <p:cNvGrpSpPr/>
        <p:nvPr/>
      </p:nvGrpSpPr>
      <p:grpSpPr>
        <a:xfrm>
          <a:off x="0" y="0"/>
          <a:ext cx="0" cy="0"/>
          <a:chOff x="0" y="0"/>
          <a:chExt cx="0" cy="0"/>
        </a:xfrm>
      </p:grpSpPr>
      <p:sp>
        <p:nvSpPr>
          <p:cNvPr id="42" name="Google Shape;42;p8"/>
          <p:cNvSpPr txBox="1"/>
          <p:nvPr>
            <p:ph type="title"/>
          </p:nvPr>
        </p:nvSpPr>
        <p:spPr>
          <a:xfrm>
            <a:off x="415567" y="1064800"/>
            <a:ext cx="8330400" cy="4728300"/>
          </a:xfrm>
          <a:prstGeom prst="rect">
            <a:avLst/>
          </a:prstGeom>
        </p:spPr>
        <p:txBody>
          <a:bodyPr anchorCtr="0" anchor="ctr" bIns="121900" lIns="121900" spcFirstLastPara="1" rIns="121900" wrap="square" tIns="12190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3" name="Google Shape;43;p8"/>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4" name="Shape 44"/>
        <p:cNvGrpSpPr/>
        <p:nvPr/>
      </p:nvGrpSpPr>
      <p:grpSpPr>
        <a:xfrm>
          <a:off x="0" y="0"/>
          <a:ext cx="0" cy="0"/>
          <a:chOff x="0" y="0"/>
          <a:chExt cx="0" cy="0"/>
        </a:xfrm>
      </p:grpSpPr>
      <p:sp>
        <p:nvSpPr>
          <p:cNvPr id="45" name="Google Shape;45;p9"/>
          <p:cNvSpPr/>
          <p:nvPr/>
        </p:nvSpPr>
        <p:spPr>
          <a:xfrm>
            <a:off x="0" y="0"/>
            <a:ext cx="6096000" cy="6858000"/>
          </a:xfrm>
          <a:prstGeom prst="rect">
            <a:avLst/>
          </a:pr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46" name="Google Shape;46;p9"/>
          <p:cNvSpPr txBox="1"/>
          <p:nvPr>
            <p:ph type="title"/>
          </p:nvPr>
        </p:nvSpPr>
        <p:spPr>
          <a:xfrm>
            <a:off x="415067" y="667900"/>
            <a:ext cx="4939200" cy="2732700"/>
          </a:xfrm>
          <a:prstGeom prst="rect">
            <a:avLst/>
          </a:prstGeom>
        </p:spPr>
        <p:txBody>
          <a:bodyPr anchorCtr="0" anchor="t" bIns="121900" lIns="121900" spcFirstLastPara="1" rIns="121900" wrap="square" tIns="121900">
            <a:normAutofit/>
          </a:bodyPr>
          <a:lstStyle>
            <a:lvl1pPr lvl="0">
              <a:spcBef>
                <a:spcPts val="0"/>
              </a:spcBef>
              <a:spcAft>
                <a:spcPts val="0"/>
              </a:spcAft>
              <a:buClr>
                <a:schemeClr val="lt1"/>
              </a:buClr>
              <a:buSzPts val="3700"/>
              <a:buNone/>
              <a:defRPr>
                <a:solidFill>
                  <a:schemeClr val="lt1"/>
                </a:solidFill>
              </a:defRPr>
            </a:lvl1pPr>
            <a:lvl2pPr lvl="1">
              <a:spcBef>
                <a:spcPts val="0"/>
              </a:spcBef>
              <a:spcAft>
                <a:spcPts val="0"/>
              </a:spcAft>
              <a:buClr>
                <a:schemeClr val="lt1"/>
              </a:buClr>
              <a:buSzPts val="3700"/>
              <a:buNone/>
              <a:defRPr>
                <a:solidFill>
                  <a:schemeClr val="lt1"/>
                </a:solidFill>
              </a:defRPr>
            </a:lvl2pPr>
            <a:lvl3pPr lvl="2">
              <a:spcBef>
                <a:spcPts val="0"/>
              </a:spcBef>
              <a:spcAft>
                <a:spcPts val="0"/>
              </a:spcAft>
              <a:buClr>
                <a:schemeClr val="lt1"/>
              </a:buClr>
              <a:buSzPts val="3700"/>
              <a:buNone/>
              <a:defRPr>
                <a:solidFill>
                  <a:schemeClr val="lt1"/>
                </a:solidFill>
              </a:defRPr>
            </a:lvl3pPr>
            <a:lvl4pPr lvl="3">
              <a:spcBef>
                <a:spcPts val="0"/>
              </a:spcBef>
              <a:spcAft>
                <a:spcPts val="0"/>
              </a:spcAft>
              <a:buClr>
                <a:schemeClr val="lt1"/>
              </a:buClr>
              <a:buSzPts val="3700"/>
              <a:buNone/>
              <a:defRPr>
                <a:solidFill>
                  <a:schemeClr val="lt1"/>
                </a:solidFill>
              </a:defRPr>
            </a:lvl4pPr>
            <a:lvl5pPr lvl="4">
              <a:spcBef>
                <a:spcPts val="0"/>
              </a:spcBef>
              <a:spcAft>
                <a:spcPts val="0"/>
              </a:spcAft>
              <a:buClr>
                <a:schemeClr val="lt1"/>
              </a:buClr>
              <a:buSzPts val="3700"/>
              <a:buNone/>
              <a:defRPr>
                <a:solidFill>
                  <a:schemeClr val="lt1"/>
                </a:solidFill>
              </a:defRPr>
            </a:lvl5pPr>
            <a:lvl6pPr lvl="5">
              <a:spcBef>
                <a:spcPts val="0"/>
              </a:spcBef>
              <a:spcAft>
                <a:spcPts val="0"/>
              </a:spcAft>
              <a:buClr>
                <a:schemeClr val="lt1"/>
              </a:buClr>
              <a:buSzPts val="3700"/>
              <a:buNone/>
              <a:defRPr>
                <a:solidFill>
                  <a:schemeClr val="lt1"/>
                </a:solidFill>
              </a:defRPr>
            </a:lvl6pPr>
            <a:lvl7pPr lvl="6">
              <a:spcBef>
                <a:spcPts val="0"/>
              </a:spcBef>
              <a:spcAft>
                <a:spcPts val="0"/>
              </a:spcAft>
              <a:buClr>
                <a:schemeClr val="lt1"/>
              </a:buClr>
              <a:buSzPts val="3700"/>
              <a:buNone/>
              <a:defRPr>
                <a:solidFill>
                  <a:schemeClr val="lt1"/>
                </a:solidFill>
              </a:defRPr>
            </a:lvl7pPr>
            <a:lvl8pPr lvl="7">
              <a:spcBef>
                <a:spcPts val="0"/>
              </a:spcBef>
              <a:spcAft>
                <a:spcPts val="0"/>
              </a:spcAft>
              <a:buClr>
                <a:schemeClr val="lt1"/>
              </a:buClr>
              <a:buSzPts val="3700"/>
              <a:buNone/>
              <a:defRPr>
                <a:solidFill>
                  <a:schemeClr val="lt1"/>
                </a:solidFill>
              </a:defRPr>
            </a:lvl8pPr>
            <a:lvl9pPr lvl="8">
              <a:spcBef>
                <a:spcPts val="0"/>
              </a:spcBef>
              <a:spcAft>
                <a:spcPts val="0"/>
              </a:spcAft>
              <a:buClr>
                <a:schemeClr val="lt1"/>
              </a:buClr>
              <a:buSzPts val="3700"/>
              <a:buNone/>
              <a:defRPr>
                <a:solidFill>
                  <a:schemeClr val="lt1"/>
                </a:solidFill>
              </a:defRPr>
            </a:lvl9pPr>
          </a:lstStyle>
          <a:p/>
        </p:txBody>
      </p:sp>
      <p:sp>
        <p:nvSpPr>
          <p:cNvPr id="47" name="Google Shape;47;p9"/>
          <p:cNvSpPr txBox="1"/>
          <p:nvPr>
            <p:ph idx="1" type="subTitle"/>
          </p:nvPr>
        </p:nvSpPr>
        <p:spPr>
          <a:xfrm>
            <a:off x="406400" y="3502300"/>
            <a:ext cx="4939200" cy="1235700"/>
          </a:xfrm>
          <a:prstGeom prst="rect">
            <a:avLst/>
          </a:prstGeom>
        </p:spPr>
        <p:txBody>
          <a:bodyPr anchorCtr="0" anchor="t" bIns="121900" lIns="121900" spcFirstLastPara="1" rIns="121900" wrap="square" tIns="121900">
            <a:normAutofit/>
          </a:bodyPr>
          <a:lstStyle>
            <a:lvl1pPr lvl="0">
              <a:lnSpc>
                <a:spcPct val="100000"/>
              </a:lnSpc>
              <a:spcBef>
                <a:spcPts val="0"/>
              </a:spcBef>
              <a:spcAft>
                <a:spcPts val="0"/>
              </a:spcAft>
              <a:buClr>
                <a:schemeClr val="accent2"/>
              </a:buClr>
              <a:buSzPts val="2100"/>
              <a:buNone/>
              <a:defRPr sz="2100">
                <a:solidFill>
                  <a:schemeClr val="accent2"/>
                </a:solidFill>
              </a:defRPr>
            </a:lvl1pPr>
            <a:lvl2pPr lvl="1">
              <a:lnSpc>
                <a:spcPct val="100000"/>
              </a:lnSpc>
              <a:spcBef>
                <a:spcPts val="0"/>
              </a:spcBef>
              <a:spcAft>
                <a:spcPts val="0"/>
              </a:spcAft>
              <a:buClr>
                <a:schemeClr val="accent2"/>
              </a:buClr>
              <a:buSzPts val="2100"/>
              <a:buNone/>
              <a:defRPr sz="2100">
                <a:solidFill>
                  <a:schemeClr val="accent2"/>
                </a:solidFill>
              </a:defRPr>
            </a:lvl2pPr>
            <a:lvl3pPr lvl="2">
              <a:lnSpc>
                <a:spcPct val="100000"/>
              </a:lnSpc>
              <a:spcBef>
                <a:spcPts val="0"/>
              </a:spcBef>
              <a:spcAft>
                <a:spcPts val="0"/>
              </a:spcAft>
              <a:buClr>
                <a:schemeClr val="accent2"/>
              </a:buClr>
              <a:buSzPts val="2100"/>
              <a:buNone/>
              <a:defRPr sz="2100">
                <a:solidFill>
                  <a:schemeClr val="accent2"/>
                </a:solidFill>
              </a:defRPr>
            </a:lvl3pPr>
            <a:lvl4pPr lvl="3">
              <a:lnSpc>
                <a:spcPct val="100000"/>
              </a:lnSpc>
              <a:spcBef>
                <a:spcPts val="0"/>
              </a:spcBef>
              <a:spcAft>
                <a:spcPts val="0"/>
              </a:spcAft>
              <a:buClr>
                <a:schemeClr val="accent2"/>
              </a:buClr>
              <a:buSzPts val="2100"/>
              <a:buNone/>
              <a:defRPr sz="2100">
                <a:solidFill>
                  <a:schemeClr val="accent2"/>
                </a:solidFill>
              </a:defRPr>
            </a:lvl4pPr>
            <a:lvl5pPr lvl="4">
              <a:lnSpc>
                <a:spcPct val="100000"/>
              </a:lnSpc>
              <a:spcBef>
                <a:spcPts val="0"/>
              </a:spcBef>
              <a:spcAft>
                <a:spcPts val="0"/>
              </a:spcAft>
              <a:buClr>
                <a:schemeClr val="accent2"/>
              </a:buClr>
              <a:buSzPts val="2100"/>
              <a:buNone/>
              <a:defRPr sz="2100">
                <a:solidFill>
                  <a:schemeClr val="accent2"/>
                </a:solidFill>
              </a:defRPr>
            </a:lvl5pPr>
            <a:lvl6pPr lvl="5">
              <a:lnSpc>
                <a:spcPct val="100000"/>
              </a:lnSpc>
              <a:spcBef>
                <a:spcPts val="0"/>
              </a:spcBef>
              <a:spcAft>
                <a:spcPts val="0"/>
              </a:spcAft>
              <a:buClr>
                <a:schemeClr val="accent2"/>
              </a:buClr>
              <a:buSzPts val="2100"/>
              <a:buNone/>
              <a:defRPr sz="2100">
                <a:solidFill>
                  <a:schemeClr val="accent2"/>
                </a:solidFill>
              </a:defRPr>
            </a:lvl6pPr>
            <a:lvl7pPr lvl="6">
              <a:lnSpc>
                <a:spcPct val="100000"/>
              </a:lnSpc>
              <a:spcBef>
                <a:spcPts val="0"/>
              </a:spcBef>
              <a:spcAft>
                <a:spcPts val="0"/>
              </a:spcAft>
              <a:buClr>
                <a:schemeClr val="accent2"/>
              </a:buClr>
              <a:buSzPts val="2100"/>
              <a:buNone/>
              <a:defRPr sz="2100">
                <a:solidFill>
                  <a:schemeClr val="accent2"/>
                </a:solidFill>
              </a:defRPr>
            </a:lvl7pPr>
            <a:lvl8pPr lvl="7">
              <a:lnSpc>
                <a:spcPct val="100000"/>
              </a:lnSpc>
              <a:spcBef>
                <a:spcPts val="0"/>
              </a:spcBef>
              <a:spcAft>
                <a:spcPts val="0"/>
              </a:spcAft>
              <a:buClr>
                <a:schemeClr val="accent2"/>
              </a:buClr>
              <a:buSzPts val="2100"/>
              <a:buNone/>
              <a:defRPr sz="2100">
                <a:solidFill>
                  <a:schemeClr val="accent2"/>
                </a:solidFill>
              </a:defRPr>
            </a:lvl8pPr>
            <a:lvl9pPr lvl="8">
              <a:lnSpc>
                <a:spcPct val="100000"/>
              </a:lnSpc>
              <a:spcBef>
                <a:spcPts val="0"/>
              </a:spcBef>
              <a:spcAft>
                <a:spcPts val="0"/>
              </a:spcAft>
              <a:buClr>
                <a:schemeClr val="accent2"/>
              </a:buClr>
              <a:buSzPts val="2100"/>
              <a:buNone/>
              <a:defRPr sz="2100">
                <a:solidFill>
                  <a:schemeClr val="accent2"/>
                </a:solidFill>
              </a:defRPr>
            </a:lvl9pPr>
          </a:lstStyle>
          <a:p/>
        </p:txBody>
      </p:sp>
      <p:sp>
        <p:nvSpPr>
          <p:cNvPr id="48" name="Google Shape;48;p9"/>
          <p:cNvSpPr txBox="1"/>
          <p:nvPr>
            <p:ph idx="2" type="body"/>
          </p:nvPr>
        </p:nvSpPr>
        <p:spPr>
          <a:xfrm>
            <a:off x="6505367" y="667900"/>
            <a:ext cx="5271900" cy="5481900"/>
          </a:xfrm>
          <a:prstGeom prst="rect">
            <a:avLst/>
          </a:prstGeom>
        </p:spPr>
        <p:txBody>
          <a:bodyPr anchorCtr="0" anchor="t" bIns="121900" lIns="121900" spcFirstLastPara="1" rIns="121900" wrap="square" tIns="121900">
            <a:normAutofit/>
          </a:bodyPr>
          <a:lstStyle>
            <a:lvl1pPr indent="-336550" lvl="0" marL="457200">
              <a:spcBef>
                <a:spcPts val="0"/>
              </a:spcBef>
              <a:spcAft>
                <a:spcPts val="0"/>
              </a:spcAft>
              <a:buSzPts val="1700"/>
              <a:buChar char="●"/>
              <a:defRPr/>
            </a:lvl1pPr>
            <a:lvl2pPr indent="-323850" lvl="1" marL="914400">
              <a:spcBef>
                <a:spcPts val="0"/>
              </a:spcBef>
              <a:spcAft>
                <a:spcPts val="0"/>
              </a:spcAft>
              <a:buSzPts val="1500"/>
              <a:buChar char="○"/>
              <a:defRPr/>
            </a:lvl2pPr>
            <a:lvl3pPr indent="-323850" lvl="2" marL="1371600">
              <a:spcBef>
                <a:spcPts val="0"/>
              </a:spcBef>
              <a:spcAft>
                <a:spcPts val="0"/>
              </a:spcAft>
              <a:buSzPts val="1500"/>
              <a:buChar char="■"/>
              <a:defRPr/>
            </a:lvl3pPr>
            <a:lvl4pPr indent="-323850" lvl="3" marL="1828800">
              <a:spcBef>
                <a:spcPts val="0"/>
              </a:spcBef>
              <a:spcAft>
                <a:spcPts val="0"/>
              </a:spcAft>
              <a:buSzPts val="1500"/>
              <a:buChar char="●"/>
              <a:defRPr/>
            </a:lvl4pPr>
            <a:lvl5pPr indent="-323850" lvl="4" marL="2286000">
              <a:spcBef>
                <a:spcPts val="0"/>
              </a:spcBef>
              <a:spcAft>
                <a:spcPts val="0"/>
              </a:spcAft>
              <a:buSzPts val="1500"/>
              <a:buChar char="○"/>
              <a:defRPr/>
            </a:lvl5pPr>
            <a:lvl6pPr indent="-323850" lvl="5" marL="2743200">
              <a:spcBef>
                <a:spcPts val="0"/>
              </a:spcBef>
              <a:spcAft>
                <a:spcPts val="0"/>
              </a:spcAft>
              <a:buSzPts val="1500"/>
              <a:buChar char="■"/>
              <a:defRPr/>
            </a:lvl6pPr>
            <a:lvl7pPr indent="-323850" lvl="6" marL="3200400">
              <a:spcBef>
                <a:spcPts val="0"/>
              </a:spcBef>
              <a:spcAft>
                <a:spcPts val="0"/>
              </a:spcAft>
              <a:buSzPts val="1500"/>
              <a:buChar char="●"/>
              <a:defRPr/>
            </a:lvl7pPr>
            <a:lvl8pPr indent="-323850" lvl="7" marL="3657600">
              <a:spcBef>
                <a:spcPts val="0"/>
              </a:spcBef>
              <a:spcAft>
                <a:spcPts val="0"/>
              </a:spcAft>
              <a:buSzPts val="1500"/>
              <a:buChar char="○"/>
              <a:defRPr/>
            </a:lvl8pPr>
            <a:lvl9pPr indent="-323850" lvl="8" marL="4114800">
              <a:spcBef>
                <a:spcPts val="0"/>
              </a:spcBef>
              <a:spcAft>
                <a:spcPts val="0"/>
              </a:spcAft>
              <a:buSzPts val="1500"/>
              <a:buChar char="■"/>
              <a:defRPr/>
            </a:lvl9pPr>
          </a:lstStyle>
          <a:p/>
        </p:txBody>
      </p:sp>
      <p:sp>
        <p:nvSpPr>
          <p:cNvPr id="49" name="Google Shape;49;p9"/>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 name="Shape 50"/>
        <p:cNvGrpSpPr/>
        <p:nvPr/>
      </p:nvGrpSpPr>
      <p:grpSpPr>
        <a:xfrm>
          <a:off x="0" y="0"/>
          <a:ext cx="0" cy="0"/>
          <a:chOff x="0" y="0"/>
          <a:chExt cx="0" cy="0"/>
        </a:xfrm>
      </p:grpSpPr>
      <p:sp>
        <p:nvSpPr>
          <p:cNvPr id="51" name="Google Shape;51;p10"/>
          <p:cNvSpPr/>
          <p:nvPr/>
        </p:nvSpPr>
        <p:spPr>
          <a:xfrm>
            <a:off x="0" y="5825333"/>
            <a:ext cx="12192000" cy="1032300"/>
          </a:xfrm>
          <a:prstGeom prst="rect">
            <a:avLst/>
          </a:pr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2" name="Google Shape;52;p10"/>
          <p:cNvSpPr txBox="1"/>
          <p:nvPr>
            <p:ph idx="1" type="body"/>
          </p:nvPr>
        </p:nvSpPr>
        <p:spPr>
          <a:xfrm>
            <a:off x="415600" y="6028533"/>
            <a:ext cx="10639200" cy="614100"/>
          </a:xfrm>
          <a:prstGeom prst="rect">
            <a:avLst/>
          </a:prstGeom>
        </p:spPr>
        <p:txBody>
          <a:bodyPr anchorCtr="0" anchor="ctr" bIns="121900" lIns="121900" spcFirstLastPara="1" rIns="121900" wrap="square" tIns="121900">
            <a:normAutofit/>
          </a:bodyPr>
          <a:lstStyle>
            <a:lvl1pPr indent="-228600" lvl="0" marL="457200">
              <a:lnSpc>
                <a:spcPct val="100000"/>
              </a:lnSpc>
              <a:spcBef>
                <a:spcPts val="0"/>
              </a:spcBef>
              <a:spcAft>
                <a:spcPts val="0"/>
              </a:spcAft>
              <a:buClr>
                <a:schemeClr val="lt1"/>
              </a:buClr>
              <a:buSzPts val="1700"/>
              <a:buFont typeface="Merriweather"/>
              <a:buNone/>
              <a:defRPr>
                <a:solidFill>
                  <a:schemeClr val="lt1"/>
                </a:solidFill>
                <a:latin typeface="Merriweather"/>
                <a:ea typeface="Merriweather"/>
                <a:cs typeface="Merriweather"/>
                <a:sym typeface="Merriweather"/>
              </a:defRPr>
            </a:lvl1pPr>
          </a:lstStyle>
          <a:p/>
        </p:txBody>
      </p:sp>
      <p:sp>
        <p:nvSpPr>
          <p:cNvPr id="53" name="Google Shape;53;p10"/>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radig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15600" y="593367"/>
            <a:ext cx="11360700" cy="763500"/>
          </a:xfrm>
          <a:prstGeom prst="rect">
            <a:avLst/>
          </a:prstGeom>
          <a:noFill/>
          <a:ln>
            <a:noFill/>
          </a:ln>
        </p:spPr>
        <p:txBody>
          <a:bodyPr anchorCtr="0" anchor="t" bIns="121900" lIns="121900" spcFirstLastPara="1" rIns="121900" wrap="square" tIns="121900">
            <a:normAutofit/>
          </a:bodyPr>
          <a:lstStyle>
            <a:lvl1pPr lvl="0">
              <a:spcBef>
                <a:spcPts val="0"/>
              </a:spcBef>
              <a:spcAft>
                <a:spcPts val="0"/>
              </a:spcAft>
              <a:buClr>
                <a:schemeClr val="accent1"/>
              </a:buClr>
              <a:buSzPts val="3700"/>
              <a:buFont typeface="Merriweather"/>
              <a:buNone/>
              <a:defRPr sz="3700">
                <a:solidFill>
                  <a:schemeClr val="accent1"/>
                </a:solidFill>
                <a:latin typeface="Merriweather"/>
                <a:ea typeface="Merriweather"/>
                <a:cs typeface="Merriweather"/>
                <a:sym typeface="Merriweather"/>
              </a:defRPr>
            </a:lvl1pPr>
            <a:lvl2pPr lvl="1">
              <a:spcBef>
                <a:spcPts val="0"/>
              </a:spcBef>
              <a:spcAft>
                <a:spcPts val="0"/>
              </a:spcAft>
              <a:buClr>
                <a:schemeClr val="accent1"/>
              </a:buClr>
              <a:buSzPts val="3700"/>
              <a:buFont typeface="Merriweather"/>
              <a:buNone/>
              <a:defRPr sz="3700">
                <a:solidFill>
                  <a:schemeClr val="accent1"/>
                </a:solidFill>
                <a:latin typeface="Merriweather"/>
                <a:ea typeface="Merriweather"/>
                <a:cs typeface="Merriweather"/>
                <a:sym typeface="Merriweather"/>
              </a:defRPr>
            </a:lvl2pPr>
            <a:lvl3pPr lvl="2">
              <a:spcBef>
                <a:spcPts val="0"/>
              </a:spcBef>
              <a:spcAft>
                <a:spcPts val="0"/>
              </a:spcAft>
              <a:buClr>
                <a:schemeClr val="accent1"/>
              </a:buClr>
              <a:buSzPts val="3700"/>
              <a:buFont typeface="Merriweather"/>
              <a:buNone/>
              <a:defRPr sz="3700">
                <a:solidFill>
                  <a:schemeClr val="accent1"/>
                </a:solidFill>
                <a:latin typeface="Merriweather"/>
                <a:ea typeface="Merriweather"/>
                <a:cs typeface="Merriweather"/>
                <a:sym typeface="Merriweather"/>
              </a:defRPr>
            </a:lvl3pPr>
            <a:lvl4pPr lvl="3">
              <a:spcBef>
                <a:spcPts val="0"/>
              </a:spcBef>
              <a:spcAft>
                <a:spcPts val="0"/>
              </a:spcAft>
              <a:buClr>
                <a:schemeClr val="accent1"/>
              </a:buClr>
              <a:buSzPts val="3700"/>
              <a:buFont typeface="Merriweather"/>
              <a:buNone/>
              <a:defRPr sz="3700">
                <a:solidFill>
                  <a:schemeClr val="accent1"/>
                </a:solidFill>
                <a:latin typeface="Merriweather"/>
                <a:ea typeface="Merriweather"/>
                <a:cs typeface="Merriweather"/>
                <a:sym typeface="Merriweather"/>
              </a:defRPr>
            </a:lvl4pPr>
            <a:lvl5pPr lvl="4">
              <a:spcBef>
                <a:spcPts val="0"/>
              </a:spcBef>
              <a:spcAft>
                <a:spcPts val="0"/>
              </a:spcAft>
              <a:buClr>
                <a:schemeClr val="accent1"/>
              </a:buClr>
              <a:buSzPts val="3700"/>
              <a:buFont typeface="Merriweather"/>
              <a:buNone/>
              <a:defRPr sz="3700">
                <a:solidFill>
                  <a:schemeClr val="accent1"/>
                </a:solidFill>
                <a:latin typeface="Merriweather"/>
                <a:ea typeface="Merriweather"/>
                <a:cs typeface="Merriweather"/>
                <a:sym typeface="Merriweather"/>
              </a:defRPr>
            </a:lvl5pPr>
            <a:lvl6pPr lvl="5">
              <a:spcBef>
                <a:spcPts val="0"/>
              </a:spcBef>
              <a:spcAft>
                <a:spcPts val="0"/>
              </a:spcAft>
              <a:buClr>
                <a:schemeClr val="accent1"/>
              </a:buClr>
              <a:buSzPts val="3700"/>
              <a:buFont typeface="Merriweather"/>
              <a:buNone/>
              <a:defRPr sz="3700">
                <a:solidFill>
                  <a:schemeClr val="accent1"/>
                </a:solidFill>
                <a:latin typeface="Merriweather"/>
                <a:ea typeface="Merriweather"/>
                <a:cs typeface="Merriweather"/>
                <a:sym typeface="Merriweather"/>
              </a:defRPr>
            </a:lvl6pPr>
            <a:lvl7pPr lvl="6">
              <a:spcBef>
                <a:spcPts val="0"/>
              </a:spcBef>
              <a:spcAft>
                <a:spcPts val="0"/>
              </a:spcAft>
              <a:buClr>
                <a:schemeClr val="accent1"/>
              </a:buClr>
              <a:buSzPts val="3700"/>
              <a:buFont typeface="Merriweather"/>
              <a:buNone/>
              <a:defRPr sz="3700">
                <a:solidFill>
                  <a:schemeClr val="accent1"/>
                </a:solidFill>
                <a:latin typeface="Merriweather"/>
                <a:ea typeface="Merriweather"/>
                <a:cs typeface="Merriweather"/>
                <a:sym typeface="Merriweather"/>
              </a:defRPr>
            </a:lvl7pPr>
            <a:lvl8pPr lvl="7">
              <a:spcBef>
                <a:spcPts val="0"/>
              </a:spcBef>
              <a:spcAft>
                <a:spcPts val="0"/>
              </a:spcAft>
              <a:buClr>
                <a:schemeClr val="accent1"/>
              </a:buClr>
              <a:buSzPts val="3700"/>
              <a:buFont typeface="Merriweather"/>
              <a:buNone/>
              <a:defRPr sz="3700">
                <a:solidFill>
                  <a:schemeClr val="accent1"/>
                </a:solidFill>
                <a:latin typeface="Merriweather"/>
                <a:ea typeface="Merriweather"/>
                <a:cs typeface="Merriweather"/>
                <a:sym typeface="Merriweather"/>
              </a:defRPr>
            </a:lvl8pPr>
            <a:lvl9pPr lvl="8">
              <a:spcBef>
                <a:spcPts val="0"/>
              </a:spcBef>
              <a:spcAft>
                <a:spcPts val="0"/>
              </a:spcAft>
              <a:buClr>
                <a:schemeClr val="accent1"/>
              </a:buClr>
              <a:buSzPts val="3700"/>
              <a:buFont typeface="Merriweather"/>
              <a:buNone/>
              <a:defRPr sz="3700">
                <a:solidFill>
                  <a:schemeClr val="accent1"/>
                </a:solidFill>
                <a:latin typeface="Merriweather"/>
                <a:ea typeface="Merriweather"/>
                <a:cs typeface="Merriweather"/>
                <a:sym typeface="Merriweather"/>
              </a:defRPr>
            </a:lvl9pPr>
          </a:lstStyle>
          <a:p/>
        </p:txBody>
      </p:sp>
      <p:sp>
        <p:nvSpPr>
          <p:cNvPr id="7" name="Google Shape;7;p1"/>
          <p:cNvSpPr txBox="1"/>
          <p:nvPr>
            <p:ph idx="1" type="body"/>
          </p:nvPr>
        </p:nvSpPr>
        <p:spPr>
          <a:xfrm>
            <a:off x="415600" y="1536633"/>
            <a:ext cx="11360700" cy="4555200"/>
          </a:xfrm>
          <a:prstGeom prst="rect">
            <a:avLst/>
          </a:prstGeom>
          <a:noFill/>
          <a:ln>
            <a:noFill/>
          </a:ln>
        </p:spPr>
        <p:txBody>
          <a:bodyPr anchorCtr="0" anchor="t" bIns="121900" lIns="121900" spcFirstLastPara="1" rIns="121900" wrap="square" tIns="121900">
            <a:normAutofit/>
          </a:bodyPr>
          <a:lstStyle>
            <a:lvl1pPr indent="-336550" lvl="0" marL="457200">
              <a:lnSpc>
                <a:spcPct val="115000"/>
              </a:lnSpc>
              <a:spcBef>
                <a:spcPts val="0"/>
              </a:spcBef>
              <a:spcAft>
                <a:spcPts val="0"/>
              </a:spcAft>
              <a:buClr>
                <a:schemeClr val="dk2"/>
              </a:buClr>
              <a:buSzPts val="1700"/>
              <a:buFont typeface="Roboto"/>
              <a:buChar char="●"/>
              <a:defRPr sz="1700">
                <a:solidFill>
                  <a:schemeClr val="dk2"/>
                </a:solidFill>
                <a:latin typeface="Roboto"/>
                <a:ea typeface="Roboto"/>
                <a:cs typeface="Roboto"/>
                <a:sym typeface="Roboto"/>
              </a:defRPr>
            </a:lvl1pPr>
            <a:lvl2pPr indent="-323850" lvl="1" marL="914400">
              <a:lnSpc>
                <a:spcPct val="115000"/>
              </a:lnSpc>
              <a:spcBef>
                <a:spcPts val="0"/>
              </a:spcBef>
              <a:spcAft>
                <a:spcPts val="0"/>
              </a:spcAft>
              <a:buClr>
                <a:schemeClr val="dk2"/>
              </a:buClr>
              <a:buSzPts val="1500"/>
              <a:buFont typeface="Roboto"/>
              <a:buChar char="○"/>
              <a:defRPr sz="1500">
                <a:solidFill>
                  <a:schemeClr val="dk2"/>
                </a:solidFill>
                <a:latin typeface="Roboto"/>
                <a:ea typeface="Roboto"/>
                <a:cs typeface="Roboto"/>
                <a:sym typeface="Roboto"/>
              </a:defRPr>
            </a:lvl2pPr>
            <a:lvl3pPr indent="-323850" lvl="2" marL="1371600">
              <a:lnSpc>
                <a:spcPct val="115000"/>
              </a:lnSpc>
              <a:spcBef>
                <a:spcPts val="0"/>
              </a:spcBef>
              <a:spcAft>
                <a:spcPts val="0"/>
              </a:spcAft>
              <a:buClr>
                <a:schemeClr val="dk2"/>
              </a:buClr>
              <a:buSzPts val="1500"/>
              <a:buFont typeface="Roboto"/>
              <a:buChar char="■"/>
              <a:defRPr sz="1500">
                <a:solidFill>
                  <a:schemeClr val="dk2"/>
                </a:solidFill>
                <a:latin typeface="Roboto"/>
                <a:ea typeface="Roboto"/>
                <a:cs typeface="Roboto"/>
                <a:sym typeface="Roboto"/>
              </a:defRPr>
            </a:lvl3pPr>
            <a:lvl4pPr indent="-323850" lvl="3" marL="1828800">
              <a:lnSpc>
                <a:spcPct val="115000"/>
              </a:lnSpc>
              <a:spcBef>
                <a:spcPts val="0"/>
              </a:spcBef>
              <a:spcAft>
                <a:spcPts val="0"/>
              </a:spcAft>
              <a:buClr>
                <a:schemeClr val="dk2"/>
              </a:buClr>
              <a:buSzPts val="1500"/>
              <a:buFont typeface="Roboto"/>
              <a:buChar char="●"/>
              <a:defRPr sz="1500">
                <a:solidFill>
                  <a:schemeClr val="dk2"/>
                </a:solidFill>
                <a:latin typeface="Roboto"/>
                <a:ea typeface="Roboto"/>
                <a:cs typeface="Roboto"/>
                <a:sym typeface="Roboto"/>
              </a:defRPr>
            </a:lvl4pPr>
            <a:lvl5pPr indent="-323850" lvl="4" marL="2286000">
              <a:lnSpc>
                <a:spcPct val="115000"/>
              </a:lnSpc>
              <a:spcBef>
                <a:spcPts val="0"/>
              </a:spcBef>
              <a:spcAft>
                <a:spcPts val="0"/>
              </a:spcAft>
              <a:buClr>
                <a:schemeClr val="dk2"/>
              </a:buClr>
              <a:buSzPts val="1500"/>
              <a:buFont typeface="Roboto"/>
              <a:buChar char="○"/>
              <a:defRPr sz="1500">
                <a:solidFill>
                  <a:schemeClr val="dk2"/>
                </a:solidFill>
                <a:latin typeface="Roboto"/>
                <a:ea typeface="Roboto"/>
                <a:cs typeface="Roboto"/>
                <a:sym typeface="Roboto"/>
              </a:defRPr>
            </a:lvl5pPr>
            <a:lvl6pPr indent="-323850" lvl="5" marL="2743200">
              <a:lnSpc>
                <a:spcPct val="115000"/>
              </a:lnSpc>
              <a:spcBef>
                <a:spcPts val="0"/>
              </a:spcBef>
              <a:spcAft>
                <a:spcPts val="0"/>
              </a:spcAft>
              <a:buClr>
                <a:schemeClr val="dk2"/>
              </a:buClr>
              <a:buSzPts val="1500"/>
              <a:buFont typeface="Roboto"/>
              <a:buChar char="■"/>
              <a:defRPr sz="1500">
                <a:solidFill>
                  <a:schemeClr val="dk2"/>
                </a:solidFill>
                <a:latin typeface="Roboto"/>
                <a:ea typeface="Roboto"/>
                <a:cs typeface="Roboto"/>
                <a:sym typeface="Roboto"/>
              </a:defRPr>
            </a:lvl6pPr>
            <a:lvl7pPr indent="-323850" lvl="6" marL="3200400">
              <a:lnSpc>
                <a:spcPct val="115000"/>
              </a:lnSpc>
              <a:spcBef>
                <a:spcPts val="0"/>
              </a:spcBef>
              <a:spcAft>
                <a:spcPts val="0"/>
              </a:spcAft>
              <a:buClr>
                <a:schemeClr val="dk2"/>
              </a:buClr>
              <a:buSzPts val="1500"/>
              <a:buFont typeface="Roboto"/>
              <a:buChar char="●"/>
              <a:defRPr sz="1500">
                <a:solidFill>
                  <a:schemeClr val="dk2"/>
                </a:solidFill>
                <a:latin typeface="Roboto"/>
                <a:ea typeface="Roboto"/>
                <a:cs typeface="Roboto"/>
                <a:sym typeface="Roboto"/>
              </a:defRPr>
            </a:lvl7pPr>
            <a:lvl8pPr indent="-323850" lvl="7" marL="3657600">
              <a:lnSpc>
                <a:spcPct val="115000"/>
              </a:lnSpc>
              <a:spcBef>
                <a:spcPts val="0"/>
              </a:spcBef>
              <a:spcAft>
                <a:spcPts val="0"/>
              </a:spcAft>
              <a:buClr>
                <a:schemeClr val="dk2"/>
              </a:buClr>
              <a:buSzPts val="1500"/>
              <a:buFont typeface="Roboto"/>
              <a:buChar char="○"/>
              <a:defRPr sz="1500">
                <a:solidFill>
                  <a:schemeClr val="dk2"/>
                </a:solidFill>
                <a:latin typeface="Roboto"/>
                <a:ea typeface="Roboto"/>
                <a:cs typeface="Roboto"/>
                <a:sym typeface="Roboto"/>
              </a:defRPr>
            </a:lvl8pPr>
            <a:lvl9pPr indent="-323850" lvl="8" marL="4114800">
              <a:lnSpc>
                <a:spcPct val="115000"/>
              </a:lnSpc>
              <a:spcBef>
                <a:spcPts val="0"/>
              </a:spcBef>
              <a:spcAft>
                <a:spcPts val="0"/>
              </a:spcAft>
              <a:buClr>
                <a:schemeClr val="dk2"/>
              </a:buClr>
              <a:buSzPts val="1500"/>
              <a:buFont typeface="Roboto"/>
              <a:buChar char="■"/>
              <a:defRPr sz="1500">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lvl="0" algn="r">
              <a:buNone/>
              <a:defRPr sz="1300">
                <a:solidFill>
                  <a:schemeClr val="dk2"/>
                </a:solidFill>
                <a:latin typeface="Roboto"/>
                <a:ea typeface="Roboto"/>
                <a:cs typeface="Roboto"/>
                <a:sym typeface="Roboto"/>
              </a:defRPr>
            </a:lvl1pPr>
            <a:lvl2pPr lvl="1" algn="r">
              <a:buNone/>
              <a:defRPr sz="1300">
                <a:solidFill>
                  <a:schemeClr val="dk2"/>
                </a:solidFill>
                <a:latin typeface="Roboto"/>
                <a:ea typeface="Roboto"/>
                <a:cs typeface="Roboto"/>
                <a:sym typeface="Roboto"/>
              </a:defRPr>
            </a:lvl2pPr>
            <a:lvl3pPr lvl="2" algn="r">
              <a:buNone/>
              <a:defRPr sz="1300">
                <a:solidFill>
                  <a:schemeClr val="dk2"/>
                </a:solidFill>
                <a:latin typeface="Roboto"/>
                <a:ea typeface="Roboto"/>
                <a:cs typeface="Roboto"/>
                <a:sym typeface="Roboto"/>
              </a:defRPr>
            </a:lvl3pPr>
            <a:lvl4pPr lvl="3" algn="r">
              <a:buNone/>
              <a:defRPr sz="1300">
                <a:solidFill>
                  <a:schemeClr val="dk2"/>
                </a:solidFill>
                <a:latin typeface="Roboto"/>
                <a:ea typeface="Roboto"/>
                <a:cs typeface="Roboto"/>
                <a:sym typeface="Roboto"/>
              </a:defRPr>
            </a:lvl4pPr>
            <a:lvl5pPr lvl="4" algn="r">
              <a:buNone/>
              <a:defRPr sz="1300">
                <a:solidFill>
                  <a:schemeClr val="dk2"/>
                </a:solidFill>
                <a:latin typeface="Roboto"/>
                <a:ea typeface="Roboto"/>
                <a:cs typeface="Roboto"/>
                <a:sym typeface="Roboto"/>
              </a:defRPr>
            </a:lvl5pPr>
            <a:lvl6pPr lvl="5" algn="r">
              <a:buNone/>
              <a:defRPr sz="1300">
                <a:solidFill>
                  <a:schemeClr val="dk2"/>
                </a:solidFill>
                <a:latin typeface="Roboto"/>
                <a:ea typeface="Roboto"/>
                <a:cs typeface="Roboto"/>
                <a:sym typeface="Roboto"/>
              </a:defRPr>
            </a:lvl6pPr>
            <a:lvl7pPr lvl="6" algn="r">
              <a:buNone/>
              <a:defRPr sz="1300">
                <a:solidFill>
                  <a:schemeClr val="dk2"/>
                </a:solidFill>
                <a:latin typeface="Roboto"/>
                <a:ea typeface="Roboto"/>
                <a:cs typeface="Roboto"/>
                <a:sym typeface="Roboto"/>
              </a:defRPr>
            </a:lvl7pPr>
            <a:lvl8pPr lvl="7" algn="r">
              <a:buNone/>
              <a:defRPr sz="1300">
                <a:solidFill>
                  <a:schemeClr val="dk2"/>
                </a:solidFill>
                <a:latin typeface="Roboto"/>
                <a:ea typeface="Roboto"/>
                <a:cs typeface="Roboto"/>
                <a:sym typeface="Roboto"/>
              </a:defRPr>
            </a:lvl8pPr>
            <a:lvl9pPr lvl="8" algn="r">
              <a:buNone/>
              <a:defRPr sz="1300">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 Id="rId3" Type="http://schemas.openxmlformats.org/officeDocument/2006/relationships/image" Target="../media/image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 Id="rId3" Type="http://schemas.openxmlformats.org/officeDocument/2006/relationships/image" Target="../media/image1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 Id="rId3"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6.xml"/><Relationship Id="rId3" Type="http://schemas.openxmlformats.org/officeDocument/2006/relationships/image" Target="../media/image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7.xml"/><Relationship Id="rId3"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1.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69" name="Shape 69"/>
        <p:cNvGrpSpPr/>
        <p:nvPr/>
      </p:nvGrpSpPr>
      <p:grpSpPr>
        <a:xfrm>
          <a:off x="0" y="0"/>
          <a:ext cx="0" cy="0"/>
          <a:chOff x="0" y="0"/>
          <a:chExt cx="0" cy="0"/>
        </a:xfrm>
      </p:grpSpPr>
      <p:sp>
        <p:nvSpPr>
          <p:cNvPr id="70" name="Google Shape;70;p14"/>
          <p:cNvSpPr/>
          <p:nvPr/>
        </p:nvSpPr>
        <p:spPr>
          <a:xfrm>
            <a:off x="0"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71" name="Google Shape;71;p14"/>
          <p:cNvSpPr txBox="1"/>
          <p:nvPr>
            <p:ph type="title"/>
          </p:nvPr>
        </p:nvSpPr>
        <p:spPr>
          <a:xfrm>
            <a:off x="450" y="459000"/>
            <a:ext cx="12186600" cy="143100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11627"/>
              <a:buFont typeface="Play"/>
              <a:buNone/>
            </a:pPr>
            <a:r>
              <a:rPr b="1" lang="en-US" sz="2866"/>
              <a:t>SUMMER INTERNSHIP PROJECT</a:t>
            </a:r>
            <a:endParaRPr b="1" sz="2866"/>
          </a:p>
          <a:p>
            <a:pPr indent="0" lvl="0" marL="0" rtl="0" algn="ctr">
              <a:lnSpc>
                <a:spcPct val="90000"/>
              </a:lnSpc>
              <a:spcBef>
                <a:spcPts val="0"/>
              </a:spcBef>
              <a:spcAft>
                <a:spcPts val="0"/>
              </a:spcAft>
              <a:buClr>
                <a:schemeClr val="dk1"/>
              </a:buClr>
              <a:buSzPct val="100000"/>
              <a:buFont typeface="Play"/>
              <a:buNone/>
            </a:pPr>
            <a:r>
              <a:t/>
            </a:r>
            <a:endParaRPr b="1" sz="3200"/>
          </a:p>
          <a:p>
            <a:pPr indent="0" lvl="0" marL="0" rtl="0" algn="ctr">
              <a:lnSpc>
                <a:spcPct val="90000"/>
              </a:lnSpc>
              <a:spcBef>
                <a:spcPts val="0"/>
              </a:spcBef>
              <a:spcAft>
                <a:spcPts val="0"/>
              </a:spcAft>
              <a:buClr>
                <a:schemeClr val="dk1"/>
              </a:buClr>
              <a:buSzPct val="87804"/>
              <a:buFont typeface="Play"/>
              <a:buNone/>
            </a:pPr>
            <a:r>
              <a:rPr b="1" lang="en-US" sz="3644"/>
              <a:t>Understanding the Role of Geographical Distance in Wikipedia </a:t>
            </a:r>
            <a:r>
              <a:rPr b="1" lang="en-US" sz="3644"/>
              <a:t>Translations</a:t>
            </a:r>
            <a:endParaRPr b="1" sz="3644"/>
          </a:p>
          <a:p>
            <a:pPr indent="0" lvl="0" marL="0" rtl="0" algn="ctr">
              <a:lnSpc>
                <a:spcPct val="90000"/>
              </a:lnSpc>
              <a:spcBef>
                <a:spcPts val="0"/>
              </a:spcBef>
              <a:spcAft>
                <a:spcPts val="0"/>
              </a:spcAft>
              <a:buClr>
                <a:schemeClr val="dk1"/>
              </a:buClr>
              <a:buSzPct val="100000"/>
              <a:buFont typeface="Play"/>
              <a:buNone/>
            </a:pPr>
            <a:r>
              <a:t/>
            </a:r>
            <a:endParaRPr b="1" sz="3200"/>
          </a:p>
        </p:txBody>
      </p:sp>
      <p:sp>
        <p:nvSpPr>
          <p:cNvPr id="72" name="Google Shape;72;p1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en-US">
                <a:solidFill>
                  <a:srgbClr val="888888"/>
                </a:solidFill>
              </a:rPr>
              <a:t>‹#›</a:t>
            </a:fld>
            <a:endParaRPr>
              <a:solidFill>
                <a:srgbClr val="888888"/>
              </a:solidFill>
            </a:endParaRPr>
          </a:p>
        </p:txBody>
      </p:sp>
      <p:sp>
        <p:nvSpPr>
          <p:cNvPr id="73" name="Google Shape;73;p14"/>
          <p:cNvSpPr txBox="1"/>
          <p:nvPr/>
        </p:nvSpPr>
        <p:spPr>
          <a:xfrm>
            <a:off x="4724400" y="3200400"/>
            <a:ext cx="2743200" cy="107721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3200" u="none" cap="none" strike="noStrike">
                <a:solidFill>
                  <a:srgbClr val="FFFFFF"/>
                </a:solidFill>
                <a:latin typeface="Arial"/>
                <a:ea typeface="Arial"/>
                <a:cs typeface="Arial"/>
                <a:sym typeface="Arial"/>
              </a:rPr>
              <a:t>CONTRIBUTION</a:t>
            </a:r>
            <a:endParaRPr sz="1800">
              <a:solidFill>
                <a:schemeClr val="dk1"/>
              </a:solidFill>
              <a:latin typeface="Arial"/>
              <a:ea typeface="Arial"/>
              <a:cs typeface="Arial"/>
              <a:sym typeface="Arial"/>
            </a:endParaRPr>
          </a:p>
        </p:txBody>
      </p:sp>
      <p:pic>
        <p:nvPicPr>
          <p:cNvPr descr="A red circle with a white and grey circle with a red and grey circle with a white and grey circle with a red and grey circle with a white circle with a red and grey circle with a&#10;&#10;Description automatically generated" id="74" name="Google Shape;74;p14"/>
          <p:cNvPicPr preferRelativeResize="0"/>
          <p:nvPr/>
        </p:nvPicPr>
        <p:blipFill rotWithShape="1">
          <a:blip r:embed="rId3">
            <a:alphaModFix/>
          </a:blip>
          <a:srcRect b="0" l="0" r="0" t="0"/>
          <a:stretch/>
        </p:blipFill>
        <p:spPr>
          <a:xfrm>
            <a:off x="5036505" y="2054302"/>
            <a:ext cx="2114400" cy="1750225"/>
          </a:xfrm>
          <a:prstGeom prst="rect">
            <a:avLst/>
          </a:prstGeom>
          <a:noFill/>
          <a:ln>
            <a:noFill/>
          </a:ln>
        </p:spPr>
      </p:pic>
      <p:sp>
        <p:nvSpPr>
          <p:cNvPr id="75" name="Google Shape;75;p14"/>
          <p:cNvSpPr txBox="1"/>
          <p:nvPr/>
        </p:nvSpPr>
        <p:spPr>
          <a:xfrm>
            <a:off x="4174750" y="4277625"/>
            <a:ext cx="3837900" cy="25860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800">
                <a:solidFill>
                  <a:schemeClr val="dk1"/>
                </a:solidFill>
                <a:latin typeface="Arial"/>
                <a:ea typeface="Arial"/>
                <a:cs typeface="Arial"/>
                <a:sym typeface="Arial"/>
              </a:rPr>
              <a:t>Under the </a:t>
            </a:r>
            <a:r>
              <a:rPr lang="en-US" sz="1800">
                <a:solidFill>
                  <a:schemeClr val="dk1"/>
                </a:solidFill>
              </a:rPr>
              <a:t>supervision</a:t>
            </a:r>
            <a:endParaRPr sz="1800">
              <a:solidFill>
                <a:schemeClr val="dk1"/>
              </a:solidFill>
            </a:endParaRPr>
          </a:p>
          <a:p>
            <a:pPr indent="0" lvl="0" marL="0" marR="0" rtl="0" algn="ctr">
              <a:spcBef>
                <a:spcPts val="0"/>
              </a:spcBef>
              <a:spcAft>
                <a:spcPts val="0"/>
              </a:spcAft>
              <a:buNone/>
            </a:pPr>
            <a:r>
              <a:rPr lang="en-US" sz="1800">
                <a:solidFill>
                  <a:schemeClr val="dk1"/>
                </a:solidFill>
                <a:latin typeface="Arial"/>
                <a:ea typeface="Arial"/>
                <a:cs typeface="Arial"/>
                <a:sym typeface="Arial"/>
              </a:rPr>
              <a:t> of</a:t>
            </a:r>
            <a:endParaRPr/>
          </a:p>
          <a:p>
            <a:pPr indent="0" lvl="0" marL="0" marR="0" rtl="0" algn="ctr">
              <a:spcBef>
                <a:spcPts val="0"/>
              </a:spcBef>
              <a:spcAft>
                <a:spcPts val="0"/>
              </a:spcAft>
              <a:buNone/>
            </a:pPr>
            <a:r>
              <a:rPr lang="en-US" sz="1800">
                <a:solidFill>
                  <a:schemeClr val="dk1"/>
                </a:solidFill>
                <a:latin typeface="Roboto Condensed"/>
                <a:ea typeface="Roboto Condensed"/>
                <a:cs typeface="Roboto Condensed"/>
                <a:sym typeface="Roboto Condensed"/>
              </a:rPr>
              <a:t>Dr. Hazique Aetesam</a:t>
            </a:r>
            <a:endParaRPr sz="1800">
              <a:solidFill>
                <a:schemeClr val="dk1"/>
              </a:solidFill>
              <a:latin typeface="Roboto Condensed"/>
              <a:ea typeface="Roboto Condensed"/>
              <a:cs typeface="Roboto Condensed"/>
              <a:sym typeface="Roboto Condensed"/>
            </a:endParaRPr>
          </a:p>
          <a:p>
            <a:pPr indent="0" lvl="0" marL="0" marR="0" rtl="0" algn="ctr">
              <a:spcBef>
                <a:spcPts val="0"/>
              </a:spcBef>
              <a:spcAft>
                <a:spcPts val="0"/>
              </a:spcAft>
              <a:buNone/>
            </a:pPr>
            <a:r>
              <a:t/>
            </a:r>
            <a:endParaRPr sz="1800">
              <a:solidFill>
                <a:schemeClr val="dk1"/>
              </a:solidFill>
              <a:latin typeface="Roboto Condensed"/>
              <a:ea typeface="Roboto Condensed"/>
              <a:cs typeface="Roboto Condensed"/>
              <a:sym typeface="Roboto Condensed"/>
            </a:endParaRPr>
          </a:p>
          <a:p>
            <a:pPr indent="0" lvl="0" marL="0" marR="0" rtl="0" algn="ctr">
              <a:spcBef>
                <a:spcPts val="0"/>
              </a:spcBef>
              <a:spcAft>
                <a:spcPts val="0"/>
              </a:spcAft>
              <a:buNone/>
            </a:pPr>
            <a:r>
              <a:rPr lang="en-US" sz="1800">
                <a:solidFill>
                  <a:schemeClr val="dk1"/>
                </a:solidFill>
                <a:latin typeface="Roboto Condensed"/>
                <a:ea typeface="Roboto Condensed"/>
                <a:cs typeface="Roboto Condensed"/>
                <a:sym typeface="Roboto Condensed"/>
              </a:rPr>
              <a:t>Prepared by: Pranjay kumar</a:t>
            </a:r>
            <a:endParaRPr sz="1800">
              <a:solidFill>
                <a:schemeClr val="dk1"/>
              </a:solidFill>
              <a:latin typeface="Roboto Condensed"/>
              <a:ea typeface="Roboto Condensed"/>
              <a:cs typeface="Roboto Condensed"/>
              <a:sym typeface="Roboto Condensed"/>
            </a:endParaRPr>
          </a:p>
          <a:p>
            <a:pPr indent="0" lvl="0" marL="0" marR="0" rtl="0" algn="ctr">
              <a:spcBef>
                <a:spcPts val="0"/>
              </a:spcBef>
              <a:spcAft>
                <a:spcPts val="0"/>
              </a:spcAft>
              <a:buNone/>
            </a:pPr>
            <a:r>
              <a:rPr lang="en-US" sz="1800">
                <a:solidFill>
                  <a:schemeClr val="dk1"/>
                </a:solidFill>
                <a:latin typeface="Roboto Condensed"/>
                <a:ea typeface="Roboto Condensed"/>
                <a:cs typeface="Roboto Condensed"/>
                <a:sym typeface="Roboto Condensed"/>
              </a:rPr>
              <a:t>Roll_No: BTECH/15018/21</a:t>
            </a:r>
            <a:endParaRPr/>
          </a:p>
          <a:p>
            <a:pPr indent="0" lvl="0" marL="0" marR="0" rtl="0" algn="ctr">
              <a:spcBef>
                <a:spcPts val="0"/>
              </a:spcBef>
              <a:spcAft>
                <a:spcPts val="0"/>
              </a:spcAft>
              <a:buNone/>
            </a:pPr>
            <a:r>
              <a:rPr lang="en-US" sz="1800">
                <a:solidFill>
                  <a:schemeClr val="dk1"/>
                </a:solidFill>
                <a:latin typeface="Roboto Condensed"/>
                <a:ea typeface="Roboto Condensed"/>
                <a:cs typeface="Roboto Condensed"/>
                <a:sym typeface="Roboto Condensed"/>
              </a:rPr>
              <a:t>B.TECH(CSE) 2021-2025</a:t>
            </a:r>
            <a:endParaRPr/>
          </a:p>
          <a:p>
            <a:pPr indent="0" lvl="0" marL="0" marR="0" rtl="0" algn="l">
              <a:spcBef>
                <a:spcPts val="0"/>
              </a:spcBef>
              <a:spcAft>
                <a:spcPts val="0"/>
              </a:spcAft>
              <a:buNone/>
            </a:pPr>
            <a:r>
              <a:t/>
            </a:r>
            <a:endParaRPr sz="1800">
              <a:solidFill>
                <a:schemeClr val="dk1"/>
              </a:solidFill>
              <a:latin typeface="Arial"/>
              <a:ea typeface="Arial"/>
              <a:cs typeface="Arial"/>
              <a:sym typeface="Arial"/>
            </a:endParaRPr>
          </a:p>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3"/>
          <p:cNvSpPr/>
          <p:nvPr/>
        </p:nvSpPr>
        <p:spPr>
          <a:xfrm>
            <a:off x="0"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49" name="Google Shape;149;p23"/>
          <p:cNvSpPr txBox="1"/>
          <p:nvPr>
            <p:ph type="title"/>
          </p:nvPr>
        </p:nvSpPr>
        <p:spPr>
          <a:xfrm>
            <a:off x="602650" y="133200"/>
            <a:ext cx="10101600" cy="11898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200"/>
              <a:buFont typeface="Play"/>
              <a:buNone/>
            </a:pPr>
            <a:r>
              <a:rPr b="1" lang="en-US" sz="4200"/>
              <a:t>Data Pre-processing</a:t>
            </a:r>
            <a:endParaRPr b="1" sz="4200"/>
          </a:p>
        </p:txBody>
      </p:sp>
      <p:sp>
        <p:nvSpPr>
          <p:cNvPr id="150" name="Google Shape;150;p2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rmAutofit/>
          </a:bodyPr>
          <a:lstStyle/>
          <a:p>
            <a:pPr indent="0" lvl="0" marL="0" rtl="0" algn="r">
              <a:spcBef>
                <a:spcPts val="0"/>
              </a:spcBef>
              <a:spcAft>
                <a:spcPts val="0"/>
              </a:spcAft>
              <a:buClr>
                <a:srgbClr val="000000"/>
              </a:buClr>
              <a:buFont typeface="Arial"/>
              <a:buNone/>
            </a:pPr>
            <a:fld id="{00000000-1234-1234-1234-123412341234}" type="slidenum">
              <a:rPr lang="en-US">
                <a:solidFill>
                  <a:schemeClr val="dk2"/>
                </a:solidFill>
              </a:rPr>
              <a:t>‹#›</a:t>
            </a:fld>
            <a:endParaRPr>
              <a:solidFill>
                <a:schemeClr val="dk2"/>
              </a:solidFill>
            </a:endParaRPr>
          </a:p>
        </p:txBody>
      </p:sp>
      <p:graphicFrame>
        <p:nvGraphicFramePr>
          <p:cNvPr id="151" name="Google Shape;151;p23"/>
          <p:cNvGraphicFramePr/>
          <p:nvPr/>
        </p:nvGraphicFramePr>
        <p:xfrm>
          <a:off x="535459" y="2430162"/>
          <a:ext cx="3000000" cy="3000000"/>
        </p:xfrm>
        <a:graphic>
          <a:graphicData uri="http://schemas.openxmlformats.org/drawingml/2006/table">
            <a:tbl>
              <a:tblPr bandRow="1" firstRow="1">
                <a:noFill/>
                <a:tableStyleId>{4E58E8BD-8464-4018-B5EF-D27ABAE85F4D}</a:tableStyleId>
              </a:tblPr>
              <a:tblGrid>
                <a:gridCol w="1909075"/>
                <a:gridCol w="2862800"/>
              </a:tblGrid>
              <a:tr h="538475">
                <a:tc>
                  <a:txBody>
                    <a:bodyPr/>
                    <a:lstStyle/>
                    <a:p>
                      <a:pPr indent="0" lvl="0" marL="0" marR="0" rtl="0" algn="l">
                        <a:spcBef>
                          <a:spcPts val="0"/>
                        </a:spcBef>
                        <a:spcAft>
                          <a:spcPts val="0"/>
                        </a:spcAft>
                        <a:buNone/>
                      </a:pPr>
                      <a:r>
                        <a:rPr lang="en-US" sz="1800"/>
                        <a:t>Language Name</a:t>
                      </a:r>
                      <a:endParaRPr/>
                    </a:p>
                  </a:txBody>
                  <a:tcPr marT="45725" marB="45725" marR="91450" marL="91450"/>
                </a:tc>
                <a:tc>
                  <a:txBody>
                    <a:bodyPr/>
                    <a:lstStyle/>
                    <a:p>
                      <a:pPr indent="0" lvl="0" marL="0" marR="0" rtl="0" algn="l">
                        <a:spcBef>
                          <a:spcPts val="0"/>
                        </a:spcBef>
                        <a:spcAft>
                          <a:spcPts val="0"/>
                        </a:spcAft>
                        <a:buNone/>
                      </a:pPr>
                      <a:r>
                        <a:rPr lang="en-US" sz="1800"/>
                        <a:t>ISO Code</a:t>
                      </a:r>
                      <a:endParaRPr/>
                    </a:p>
                  </a:txBody>
                  <a:tcPr marT="45725" marB="45725" marR="91450" marL="91450"/>
                </a:tc>
              </a:tr>
              <a:tr h="538475">
                <a:tc>
                  <a:txBody>
                    <a:bodyPr/>
                    <a:lstStyle/>
                    <a:p>
                      <a:pPr indent="0" lvl="0" marL="0" marR="0" rtl="0" algn="l">
                        <a:spcBef>
                          <a:spcPts val="0"/>
                        </a:spcBef>
                        <a:spcAft>
                          <a:spcPts val="0"/>
                        </a:spcAft>
                        <a:buNone/>
                      </a:pPr>
                      <a:r>
                        <a:rPr lang="en-US" sz="1800"/>
                        <a:t>Abkhazian</a:t>
                      </a:r>
                      <a:endParaRPr/>
                    </a:p>
                  </a:txBody>
                  <a:tcPr marT="45725" marB="45725" marR="91450" marL="91450"/>
                </a:tc>
                <a:tc>
                  <a:txBody>
                    <a:bodyPr/>
                    <a:lstStyle/>
                    <a:p>
                      <a:pPr indent="0" lvl="0" marL="0" marR="0" rtl="0" algn="l">
                        <a:spcBef>
                          <a:spcPts val="0"/>
                        </a:spcBef>
                        <a:spcAft>
                          <a:spcPts val="0"/>
                        </a:spcAft>
                        <a:buNone/>
                      </a:pPr>
                      <a:r>
                        <a:rPr lang="en-US" sz="1800"/>
                        <a:t>ab</a:t>
                      </a:r>
                      <a:endParaRPr/>
                    </a:p>
                  </a:txBody>
                  <a:tcPr marT="45725" marB="45725" marR="91450" marL="91450"/>
                </a:tc>
              </a:tr>
              <a:tr h="538475">
                <a:tc>
                  <a:txBody>
                    <a:bodyPr/>
                    <a:lstStyle/>
                    <a:p>
                      <a:pPr indent="0" lvl="0" marL="0" marR="0" rtl="0" algn="l">
                        <a:spcBef>
                          <a:spcPts val="0"/>
                        </a:spcBef>
                        <a:spcAft>
                          <a:spcPts val="0"/>
                        </a:spcAft>
                        <a:buNone/>
                      </a:pPr>
                      <a:r>
                        <a:rPr lang="en-US" sz="1800"/>
                        <a:t>Afar</a:t>
                      </a:r>
                      <a:endParaRPr/>
                    </a:p>
                  </a:txBody>
                  <a:tcPr marT="45725" marB="45725" marR="91450" marL="91450"/>
                </a:tc>
                <a:tc>
                  <a:txBody>
                    <a:bodyPr/>
                    <a:lstStyle/>
                    <a:p>
                      <a:pPr indent="0" lvl="0" marL="0" marR="0" rtl="0" algn="l">
                        <a:spcBef>
                          <a:spcPts val="0"/>
                        </a:spcBef>
                        <a:spcAft>
                          <a:spcPts val="0"/>
                        </a:spcAft>
                        <a:buNone/>
                      </a:pPr>
                      <a:r>
                        <a:rPr lang="en-US" sz="1800"/>
                        <a:t>aa</a:t>
                      </a:r>
                      <a:endParaRPr/>
                    </a:p>
                  </a:txBody>
                  <a:tcPr marT="45725" marB="45725" marR="91450" marL="91450"/>
                </a:tc>
              </a:tr>
              <a:tr h="538475">
                <a:tc>
                  <a:txBody>
                    <a:bodyPr/>
                    <a:lstStyle/>
                    <a:p>
                      <a:pPr indent="0" lvl="0" marL="0" marR="0" rtl="0" algn="l">
                        <a:spcBef>
                          <a:spcPts val="0"/>
                        </a:spcBef>
                        <a:spcAft>
                          <a:spcPts val="0"/>
                        </a:spcAft>
                        <a:buNone/>
                      </a:pPr>
                      <a:r>
                        <a:rPr lang="en-US" sz="1800"/>
                        <a:t>Afrikaans</a:t>
                      </a:r>
                      <a:endParaRPr/>
                    </a:p>
                  </a:txBody>
                  <a:tcPr marT="45725" marB="45725" marR="91450" marL="91450"/>
                </a:tc>
                <a:tc>
                  <a:txBody>
                    <a:bodyPr/>
                    <a:lstStyle/>
                    <a:p>
                      <a:pPr indent="0" lvl="0" marL="0" marR="0" rtl="0" algn="l">
                        <a:spcBef>
                          <a:spcPts val="0"/>
                        </a:spcBef>
                        <a:spcAft>
                          <a:spcPts val="0"/>
                        </a:spcAft>
                        <a:buNone/>
                      </a:pPr>
                      <a:r>
                        <a:rPr lang="en-US" sz="1800"/>
                        <a:t>af</a:t>
                      </a:r>
                      <a:endParaRPr/>
                    </a:p>
                  </a:txBody>
                  <a:tcPr marT="45725" marB="45725" marR="91450" marL="91450"/>
                </a:tc>
              </a:tr>
              <a:tr h="538475">
                <a:tc>
                  <a:txBody>
                    <a:bodyPr/>
                    <a:lstStyle/>
                    <a:p>
                      <a:pPr indent="0" lvl="0" marL="0" marR="0" rtl="0" algn="l">
                        <a:spcBef>
                          <a:spcPts val="0"/>
                        </a:spcBef>
                        <a:spcAft>
                          <a:spcPts val="0"/>
                        </a:spcAft>
                        <a:buNone/>
                      </a:pPr>
                      <a:r>
                        <a:rPr lang="en-US" sz="1800"/>
                        <a:t>Akan</a:t>
                      </a:r>
                      <a:endParaRPr/>
                    </a:p>
                  </a:txBody>
                  <a:tcPr marT="45725" marB="45725" marR="91450" marL="91450"/>
                </a:tc>
                <a:tc>
                  <a:txBody>
                    <a:bodyPr/>
                    <a:lstStyle/>
                    <a:p>
                      <a:pPr indent="0" lvl="0" marL="0" marR="0" rtl="0" algn="l">
                        <a:spcBef>
                          <a:spcPts val="0"/>
                        </a:spcBef>
                        <a:spcAft>
                          <a:spcPts val="0"/>
                        </a:spcAft>
                        <a:buNone/>
                      </a:pPr>
                      <a:r>
                        <a:rPr lang="en-US" sz="1800"/>
                        <a:t>ak</a:t>
                      </a:r>
                      <a:endParaRPr/>
                    </a:p>
                  </a:txBody>
                  <a:tcPr marT="45725" marB="45725" marR="91450" marL="91450"/>
                </a:tc>
              </a:tr>
              <a:tr h="538475">
                <a:tc>
                  <a:txBody>
                    <a:bodyPr/>
                    <a:lstStyle/>
                    <a:p>
                      <a:pPr indent="0" lvl="0" marL="0" marR="0" rtl="0" algn="l">
                        <a:spcBef>
                          <a:spcPts val="0"/>
                        </a:spcBef>
                        <a:spcAft>
                          <a:spcPts val="0"/>
                        </a:spcAft>
                        <a:buNone/>
                      </a:pPr>
                      <a:r>
                        <a:rPr lang="en-US" sz="1800"/>
                        <a:t>Albanian</a:t>
                      </a:r>
                      <a:endParaRPr/>
                    </a:p>
                  </a:txBody>
                  <a:tcPr marT="45725" marB="45725" marR="91450" marL="91450"/>
                </a:tc>
                <a:tc>
                  <a:txBody>
                    <a:bodyPr/>
                    <a:lstStyle/>
                    <a:p>
                      <a:pPr indent="0" lvl="0" marL="0" marR="0" rtl="0" algn="l">
                        <a:spcBef>
                          <a:spcPts val="0"/>
                        </a:spcBef>
                        <a:spcAft>
                          <a:spcPts val="0"/>
                        </a:spcAft>
                        <a:buNone/>
                      </a:pPr>
                      <a:r>
                        <a:rPr lang="en-US" sz="1800"/>
                        <a:t>sq</a:t>
                      </a:r>
                      <a:endParaRPr/>
                    </a:p>
                  </a:txBody>
                  <a:tcPr marT="45725" marB="45725" marR="91450" marL="91450"/>
                </a:tc>
              </a:tr>
            </a:tbl>
          </a:graphicData>
        </a:graphic>
      </p:graphicFrame>
      <p:sp>
        <p:nvSpPr>
          <p:cNvPr id="152" name="Google Shape;152;p23"/>
          <p:cNvSpPr txBox="1"/>
          <p:nvPr/>
        </p:nvSpPr>
        <p:spPr>
          <a:xfrm>
            <a:off x="602650" y="5810127"/>
            <a:ext cx="4821300" cy="354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700">
                <a:solidFill>
                  <a:schemeClr val="dk1"/>
                </a:solidFill>
                <a:latin typeface="Arial"/>
                <a:ea typeface="Arial"/>
                <a:cs typeface="Arial"/>
                <a:sym typeface="Arial"/>
              </a:rPr>
              <a:t>Table 4.1: Language with respective ISO Code</a:t>
            </a:r>
            <a:endParaRPr sz="1300"/>
          </a:p>
        </p:txBody>
      </p:sp>
      <p:graphicFrame>
        <p:nvGraphicFramePr>
          <p:cNvPr id="153" name="Google Shape;153;p23"/>
          <p:cNvGraphicFramePr/>
          <p:nvPr/>
        </p:nvGraphicFramePr>
        <p:xfrm>
          <a:off x="5586576" y="2520765"/>
          <a:ext cx="3000000" cy="3000000"/>
        </p:xfrm>
        <a:graphic>
          <a:graphicData uri="http://schemas.openxmlformats.org/drawingml/2006/table">
            <a:tbl>
              <a:tblPr bandRow="1" firstRow="1">
                <a:noFill/>
                <a:tableStyleId>{4E58E8BD-8464-4018-B5EF-D27ABAE85F4D}</a:tableStyleId>
              </a:tblPr>
              <a:tblGrid>
                <a:gridCol w="3088425"/>
                <a:gridCol w="3088425"/>
              </a:tblGrid>
              <a:tr h="548225">
                <a:tc>
                  <a:txBody>
                    <a:bodyPr/>
                    <a:lstStyle/>
                    <a:p>
                      <a:pPr indent="0" lvl="0" marL="0" marR="0" rtl="0" algn="l">
                        <a:spcBef>
                          <a:spcPts val="0"/>
                        </a:spcBef>
                        <a:spcAft>
                          <a:spcPts val="0"/>
                        </a:spcAft>
                        <a:buNone/>
                      </a:pPr>
                      <a:r>
                        <a:rPr lang="en-US" sz="1800"/>
                        <a:t>Country</a:t>
                      </a:r>
                      <a:endParaRPr/>
                    </a:p>
                  </a:txBody>
                  <a:tcPr marT="45725" marB="45725" marR="91450" marL="91450"/>
                </a:tc>
                <a:tc>
                  <a:txBody>
                    <a:bodyPr/>
                    <a:lstStyle/>
                    <a:p>
                      <a:pPr indent="0" lvl="0" marL="0" marR="0" rtl="0" algn="l">
                        <a:spcBef>
                          <a:spcPts val="0"/>
                        </a:spcBef>
                        <a:spcAft>
                          <a:spcPts val="0"/>
                        </a:spcAft>
                        <a:buNone/>
                      </a:pPr>
                      <a:r>
                        <a:rPr lang="en-US" sz="1800"/>
                        <a:t>Offical_language </a:t>
                      </a:r>
                      <a:endParaRPr/>
                    </a:p>
                  </a:txBody>
                  <a:tcPr marT="45725" marB="45725" marR="91450" marL="91450"/>
                </a:tc>
              </a:tr>
              <a:tr h="548225">
                <a:tc>
                  <a:txBody>
                    <a:bodyPr/>
                    <a:lstStyle/>
                    <a:p>
                      <a:pPr indent="0" lvl="0" marL="0" marR="0" rtl="0" algn="l">
                        <a:spcBef>
                          <a:spcPts val="0"/>
                        </a:spcBef>
                        <a:spcAft>
                          <a:spcPts val="0"/>
                        </a:spcAft>
                        <a:buClr>
                          <a:schemeClr val="dk1"/>
                        </a:buClr>
                        <a:buSzPts val="1800"/>
                        <a:buFont typeface="Arial"/>
                        <a:buNone/>
                      </a:pPr>
                      <a:r>
                        <a:rPr b="0" i="0" lang="en-US" sz="1800" u="none" strike="noStrike">
                          <a:latin typeface="Arial"/>
                          <a:ea typeface="Arial"/>
                          <a:cs typeface="Arial"/>
                          <a:sym typeface="Arial"/>
                        </a:rPr>
                        <a:t>Afghanistan</a:t>
                      </a:r>
                      <a:endParaRPr sz="1800"/>
                    </a:p>
                  </a:txBody>
                  <a:tcPr marT="45725" marB="45725" marR="91450" marL="91450"/>
                </a:tc>
                <a:tc>
                  <a:txBody>
                    <a:bodyPr/>
                    <a:lstStyle/>
                    <a:p>
                      <a:pPr indent="0" lvl="0" marL="0" marR="0" rtl="0" algn="l">
                        <a:spcBef>
                          <a:spcPts val="0"/>
                        </a:spcBef>
                        <a:spcAft>
                          <a:spcPts val="0"/>
                        </a:spcAft>
                        <a:buClr>
                          <a:schemeClr val="dk1"/>
                        </a:buClr>
                        <a:buSzPts val="1800"/>
                        <a:buFont typeface="Arial"/>
                        <a:buNone/>
                      </a:pPr>
                      <a:r>
                        <a:rPr b="0" i="0" lang="en-US" sz="1800" u="none" strike="noStrike">
                          <a:latin typeface="Arial"/>
                          <a:ea typeface="Arial"/>
                          <a:cs typeface="Arial"/>
                          <a:sym typeface="Arial"/>
                        </a:rPr>
                        <a:t>Farsi</a:t>
                      </a:r>
                      <a:endParaRPr sz="1800"/>
                    </a:p>
                  </a:txBody>
                  <a:tcPr marT="45725" marB="45725" marR="91450" marL="91450"/>
                </a:tc>
              </a:tr>
              <a:tr h="548225">
                <a:tc>
                  <a:txBody>
                    <a:bodyPr/>
                    <a:lstStyle/>
                    <a:p>
                      <a:pPr indent="0" lvl="0" marL="0" marR="0" rtl="0" algn="l">
                        <a:spcBef>
                          <a:spcPts val="0"/>
                        </a:spcBef>
                        <a:spcAft>
                          <a:spcPts val="0"/>
                        </a:spcAft>
                        <a:buClr>
                          <a:schemeClr val="dk1"/>
                        </a:buClr>
                        <a:buSzPts val="1800"/>
                        <a:buFont typeface="Arial"/>
                        <a:buNone/>
                      </a:pPr>
                      <a:r>
                        <a:rPr b="0" i="0" lang="en-US" sz="1800" u="none" strike="noStrike"/>
                        <a:t>Argentina</a:t>
                      </a:r>
                      <a:endParaRPr sz="1800"/>
                    </a:p>
                  </a:txBody>
                  <a:tcPr marT="45725" marB="45725" marR="91450" marL="91450"/>
                </a:tc>
                <a:tc>
                  <a:txBody>
                    <a:bodyPr/>
                    <a:lstStyle/>
                    <a:p>
                      <a:pPr indent="0" lvl="0" marL="0" marR="0" rtl="0" algn="l">
                        <a:spcBef>
                          <a:spcPts val="0"/>
                        </a:spcBef>
                        <a:spcAft>
                          <a:spcPts val="0"/>
                        </a:spcAft>
                        <a:buClr>
                          <a:schemeClr val="dk1"/>
                        </a:buClr>
                        <a:buSzPts val="1800"/>
                        <a:buFont typeface="Arial"/>
                        <a:buNone/>
                      </a:pPr>
                      <a:r>
                        <a:rPr b="0" i="0" lang="en-US" sz="1800" u="none" strike="noStrike"/>
                        <a:t>Spanish</a:t>
                      </a:r>
                      <a:endParaRPr sz="1800"/>
                    </a:p>
                  </a:txBody>
                  <a:tcPr marT="45725" marB="45725" marR="91450" marL="91450"/>
                </a:tc>
              </a:tr>
              <a:tr h="548225">
                <a:tc>
                  <a:txBody>
                    <a:bodyPr/>
                    <a:lstStyle/>
                    <a:p>
                      <a:pPr indent="0" lvl="0" marL="0" marR="0" rtl="0" algn="l">
                        <a:spcBef>
                          <a:spcPts val="0"/>
                        </a:spcBef>
                        <a:spcAft>
                          <a:spcPts val="0"/>
                        </a:spcAft>
                        <a:buClr>
                          <a:srgbClr val="000000"/>
                        </a:buClr>
                        <a:buSzPts val="1800"/>
                        <a:buFont typeface="Arial"/>
                        <a:buNone/>
                      </a:pPr>
                      <a:r>
                        <a:rPr b="0" i="0" lang="en-US" sz="1800" u="none" strike="noStrike">
                          <a:solidFill>
                            <a:srgbClr val="000000"/>
                          </a:solidFill>
                          <a:latin typeface="Arial"/>
                          <a:ea typeface="Arial"/>
                          <a:cs typeface="Arial"/>
                          <a:sym typeface="Arial"/>
                        </a:rPr>
                        <a:t>Bangladesh</a:t>
                      </a:r>
                      <a:endParaRPr sz="1800"/>
                    </a:p>
                  </a:txBody>
                  <a:tcPr marT="45725" marB="45725" marR="91450" marL="91450"/>
                </a:tc>
                <a:tc>
                  <a:txBody>
                    <a:bodyPr/>
                    <a:lstStyle/>
                    <a:p>
                      <a:pPr indent="0" lvl="0" marL="0" marR="0" rtl="0" algn="l">
                        <a:spcBef>
                          <a:spcPts val="0"/>
                        </a:spcBef>
                        <a:spcAft>
                          <a:spcPts val="0"/>
                        </a:spcAft>
                        <a:buClr>
                          <a:srgbClr val="000000"/>
                        </a:buClr>
                        <a:buSzPts val="1800"/>
                        <a:buFont typeface="Arial"/>
                        <a:buNone/>
                      </a:pPr>
                      <a:r>
                        <a:rPr b="0" i="0" lang="en-US" sz="1800" u="none" strike="noStrike">
                          <a:solidFill>
                            <a:srgbClr val="000000"/>
                          </a:solidFill>
                          <a:latin typeface="Arial"/>
                          <a:ea typeface="Arial"/>
                          <a:cs typeface="Arial"/>
                          <a:sym typeface="Arial"/>
                        </a:rPr>
                        <a:t>Bangla,English</a:t>
                      </a:r>
                      <a:endParaRPr sz="1800"/>
                    </a:p>
                  </a:txBody>
                  <a:tcPr marT="45725" marB="45725" marR="91450" marL="91450"/>
                </a:tc>
              </a:tr>
              <a:tr h="548225">
                <a:tc>
                  <a:txBody>
                    <a:bodyPr/>
                    <a:lstStyle/>
                    <a:p>
                      <a:pPr indent="0" lvl="0" marL="0" marR="0" rtl="0" algn="l">
                        <a:spcBef>
                          <a:spcPts val="0"/>
                        </a:spcBef>
                        <a:spcAft>
                          <a:spcPts val="0"/>
                        </a:spcAft>
                        <a:buClr>
                          <a:schemeClr val="dk1"/>
                        </a:buClr>
                        <a:buSzPts val="1800"/>
                        <a:buFont typeface="Arial"/>
                        <a:buNone/>
                      </a:pPr>
                      <a:r>
                        <a:rPr b="0" i="0" lang="en-US" sz="1800" u="none" strike="noStrike">
                          <a:latin typeface="Arial"/>
                          <a:ea typeface="Arial"/>
                          <a:cs typeface="Arial"/>
                          <a:sym typeface="Arial"/>
                        </a:rPr>
                        <a:t>Colombia</a:t>
                      </a:r>
                      <a:endParaRPr sz="1800"/>
                    </a:p>
                  </a:txBody>
                  <a:tcPr marT="45725" marB="45725" marR="91450" marL="91450"/>
                </a:tc>
                <a:tc>
                  <a:txBody>
                    <a:bodyPr/>
                    <a:lstStyle/>
                    <a:p>
                      <a:pPr indent="0" lvl="0" marL="0" marR="0" rtl="0" algn="l">
                        <a:spcBef>
                          <a:spcPts val="0"/>
                        </a:spcBef>
                        <a:spcAft>
                          <a:spcPts val="0"/>
                        </a:spcAft>
                        <a:buClr>
                          <a:schemeClr val="dk1"/>
                        </a:buClr>
                        <a:buSzPts val="1800"/>
                        <a:buFont typeface="Arial"/>
                        <a:buNone/>
                      </a:pPr>
                      <a:r>
                        <a:rPr b="0" i="0" lang="en-US" sz="1800" u="none" strike="noStrike">
                          <a:latin typeface="Arial"/>
                          <a:ea typeface="Arial"/>
                          <a:cs typeface="Arial"/>
                          <a:sym typeface="Arial"/>
                        </a:rPr>
                        <a:t>Spanish</a:t>
                      </a:r>
                      <a:endParaRPr sz="1800"/>
                    </a:p>
                  </a:txBody>
                  <a:tcPr marT="45725" marB="45725" marR="91450" marL="91450"/>
                </a:tc>
              </a:tr>
              <a:tr h="548225">
                <a:tc>
                  <a:txBody>
                    <a:bodyPr/>
                    <a:lstStyle/>
                    <a:p>
                      <a:pPr indent="0" lvl="0" marL="0" marR="0" rtl="0" algn="l">
                        <a:spcBef>
                          <a:spcPts val="0"/>
                        </a:spcBef>
                        <a:spcAft>
                          <a:spcPts val="0"/>
                        </a:spcAft>
                        <a:buClr>
                          <a:schemeClr val="dk1"/>
                        </a:buClr>
                        <a:buSzPts val="1800"/>
                        <a:buFont typeface="Arial"/>
                        <a:buNone/>
                      </a:pPr>
                      <a:r>
                        <a:rPr b="0" i="0" lang="en-US" sz="1800" u="none" strike="noStrike">
                          <a:latin typeface="Arial"/>
                          <a:ea typeface="Arial"/>
                          <a:cs typeface="Arial"/>
                          <a:sym typeface="Arial"/>
                        </a:rPr>
                        <a:t>India</a:t>
                      </a:r>
                      <a:endParaRPr sz="1800"/>
                    </a:p>
                  </a:txBody>
                  <a:tcPr marT="45725" marB="45725" marR="91450" marL="91450"/>
                </a:tc>
                <a:tc>
                  <a:txBody>
                    <a:bodyPr/>
                    <a:lstStyle/>
                    <a:p>
                      <a:pPr indent="0" lvl="0" marL="0" marR="0" rtl="0" algn="l">
                        <a:spcBef>
                          <a:spcPts val="0"/>
                        </a:spcBef>
                        <a:spcAft>
                          <a:spcPts val="0"/>
                        </a:spcAft>
                        <a:buClr>
                          <a:schemeClr val="dk1"/>
                        </a:buClr>
                        <a:buSzPts val="1800"/>
                        <a:buFont typeface="Arial"/>
                        <a:buNone/>
                      </a:pPr>
                      <a:r>
                        <a:rPr b="0" i="0" lang="en-US" sz="1800" u="none" strike="noStrike">
                          <a:latin typeface="Arial"/>
                          <a:ea typeface="Arial"/>
                          <a:cs typeface="Arial"/>
                          <a:sym typeface="Arial"/>
                        </a:rPr>
                        <a:t>Hindi, English</a:t>
                      </a:r>
                      <a:endParaRPr sz="1800"/>
                    </a:p>
                  </a:txBody>
                  <a:tcPr marT="45725" marB="45725" marR="91450" marL="91450"/>
                </a:tc>
              </a:tr>
            </a:tbl>
          </a:graphicData>
        </a:graphic>
      </p:graphicFrame>
      <p:sp>
        <p:nvSpPr>
          <p:cNvPr id="154" name="Google Shape;154;p23"/>
          <p:cNvSpPr txBox="1"/>
          <p:nvPr/>
        </p:nvSpPr>
        <p:spPr>
          <a:xfrm>
            <a:off x="5763766" y="5779218"/>
            <a:ext cx="6150078"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Arial"/>
                <a:ea typeface="Arial"/>
                <a:cs typeface="Arial"/>
                <a:sym typeface="Arial"/>
              </a:rPr>
              <a:t>Table 4.2:Country with their respective Official language</a:t>
            </a:r>
            <a:endParaRPr/>
          </a:p>
        </p:txBody>
      </p:sp>
      <p:sp>
        <p:nvSpPr>
          <p:cNvPr id="155" name="Google Shape;155;p23"/>
          <p:cNvSpPr txBox="1"/>
          <p:nvPr/>
        </p:nvSpPr>
        <p:spPr>
          <a:xfrm>
            <a:off x="546100" y="1333500"/>
            <a:ext cx="11290200" cy="558900"/>
          </a:xfrm>
          <a:prstGeom prst="rect">
            <a:avLst/>
          </a:prstGeom>
          <a:noFill/>
          <a:ln>
            <a:noFill/>
          </a:ln>
        </p:spPr>
        <p:txBody>
          <a:bodyPr anchorCtr="0" anchor="t" bIns="91425" lIns="91425" spcFirstLastPara="1" rIns="91425" wrap="square" tIns="91425">
            <a:noAutofit/>
          </a:bodyPr>
          <a:lstStyle/>
          <a:p>
            <a:pPr indent="-336550" lvl="0" marL="457200" rtl="0" algn="l">
              <a:spcBef>
                <a:spcPts val="0"/>
              </a:spcBef>
              <a:spcAft>
                <a:spcPts val="0"/>
              </a:spcAft>
              <a:buClr>
                <a:schemeClr val="dk1"/>
              </a:buClr>
              <a:buSzPts val="1700"/>
              <a:buFont typeface="Roboto"/>
              <a:buChar char="●"/>
            </a:pPr>
            <a:r>
              <a:rPr lang="en-US" sz="1700">
                <a:solidFill>
                  <a:schemeClr val="dk1"/>
                </a:solidFill>
                <a:latin typeface="Roboto"/>
                <a:ea typeface="Roboto"/>
                <a:cs typeface="Roboto"/>
                <a:sym typeface="Roboto"/>
              </a:rPr>
              <a:t>From both table we have language column in both table. </a:t>
            </a:r>
            <a:endParaRPr sz="1700">
              <a:solidFill>
                <a:schemeClr val="dk1"/>
              </a:solidFill>
              <a:latin typeface="Roboto"/>
              <a:ea typeface="Roboto"/>
              <a:cs typeface="Roboto"/>
              <a:sym typeface="Roboto"/>
            </a:endParaRPr>
          </a:p>
          <a:p>
            <a:pPr indent="0" lvl="0" marL="457200" rtl="0" algn="l">
              <a:spcBef>
                <a:spcPts val="0"/>
              </a:spcBef>
              <a:spcAft>
                <a:spcPts val="0"/>
              </a:spcAft>
              <a:buNone/>
            </a:pPr>
            <a:r>
              <a:t/>
            </a:r>
            <a:endParaRPr sz="1700">
              <a:solidFill>
                <a:schemeClr val="dk1"/>
              </a:solidFill>
              <a:latin typeface="Roboto"/>
              <a:ea typeface="Roboto"/>
              <a:cs typeface="Roboto"/>
              <a:sym typeface="Roboto"/>
            </a:endParaRPr>
          </a:p>
          <a:p>
            <a:pPr indent="-336550" lvl="0" marL="457200" rtl="0" algn="l">
              <a:spcBef>
                <a:spcPts val="0"/>
              </a:spcBef>
              <a:spcAft>
                <a:spcPts val="0"/>
              </a:spcAft>
              <a:buClr>
                <a:schemeClr val="dk1"/>
              </a:buClr>
              <a:buSzPts val="1700"/>
              <a:buFont typeface="Roboto"/>
              <a:buChar char="●"/>
            </a:pPr>
            <a:r>
              <a:rPr lang="en-US" sz="1700">
                <a:solidFill>
                  <a:schemeClr val="dk1"/>
                </a:solidFill>
                <a:latin typeface="Roboto"/>
                <a:ea typeface="Roboto"/>
                <a:cs typeface="Roboto"/>
                <a:sym typeface="Roboto"/>
              </a:rPr>
              <a:t>We match language merge both table and create a new table of country and ISO code</a:t>
            </a:r>
            <a:endParaRPr sz="1700">
              <a:solidFill>
                <a:schemeClr val="dk1"/>
              </a:solidFill>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4"/>
          <p:cNvSpPr/>
          <p:nvPr/>
        </p:nvSpPr>
        <p:spPr>
          <a:xfrm>
            <a:off x="1524" y="0"/>
            <a:ext cx="12189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61" name="Google Shape;161;p2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rmAutofit/>
          </a:bodyPr>
          <a:lstStyle/>
          <a:p>
            <a:pPr indent="0" lvl="0" marL="0" rtl="0" algn="r">
              <a:spcBef>
                <a:spcPts val="0"/>
              </a:spcBef>
              <a:spcAft>
                <a:spcPts val="0"/>
              </a:spcAft>
              <a:buClr>
                <a:srgbClr val="000000"/>
              </a:buClr>
              <a:buFont typeface="Arial"/>
              <a:buNone/>
            </a:pPr>
            <a:fld id="{00000000-1234-1234-1234-123412341234}" type="slidenum">
              <a:rPr lang="en-US">
                <a:solidFill>
                  <a:schemeClr val="dk2"/>
                </a:solidFill>
              </a:rPr>
              <a:t>‹#›</a:t>
            </a:fld>
            <a:endParaRPr>
              <a:solidFill>
                <a:schemeClr val="dk2"/>
              </a:solidFill>
            </a:endParaRPr>
          </a:p>
        </p:txBody>
      </p:sp>
      <p:graphicFrame>
        <p:nvGraphicFramePr>
          <p:cNvPr id="162" name="Google Shape;162;p24"/>
          <p:cNvGraphicFramePr/>
          <p:nvPr/>
        </p:nvGraphicFramePr>
        <p:xfrm>
          <a:off x="417228" y="3011321"/>
          <a:ext cx="3000000" cy="3000000"/>
        </p:xfrm>
        <a:graphic>
          <a:graphicData uri="http://schemas.openxmlformats.org/drawingml/2006/table">
            <a:tbl>
              <a:tblPr bandRow="1" firstRow="1">
                <a:noFill/>
                <a:tableStyleId>{4E58E8BD-8464-4018-B5EF-D27ABAE85F4D}</a:tableStyleId>
              </a:tblPr>
              <a:tblGrid>
                <a:gridCol w="1736100"/>
                <a:gridCol w="2586625"/>
              </a:tblGrid>
              <a:tr h="313425">
                <a:tc>
                  <a:txBody>
                    <a:bodyPr/>
                    <a:lstStyle/>
                    <a:p>
                      <a:pPr indent="0" lvl="0" marL="0" marR="0" rtl="0" algn="l">
                        <a:spcBef>
                          <a:spcPts val="0"/>
                        </a:spcBef>
                        <a:spcAft>
                          <a:spcPts val="0"/>
                        </a:spcAft>
                        <a:buNone/>
                      </a:pPr>
                      <a:r>
                        <a:rPr lang="en-US" sz="1800"/>
                        <a:t>Country </a:t>
                      </a:r>
                      <a:endParaRPr sz="1800"/>
                    </a:p>
                  </a:txBody>
                  <a:tcPr marT="45725" marB="45725" marR="91450" marL="91450"/>
                </a:tc>
                <a:tc>
                  <a:txBody>
                    <a:bodyPr/>
                    <a:lstStyle/>
                    <a:p>
                      <a:pPr indent="0" lvl="0" marL="0" marR="0" rtl="0" algn="l">
                        <a:spcBef>
                          <a:spcPts val="0"/>
                        </a:spcBef>
                        <a:spcAft>
                          <a:spcPts val="0"/>
                        </a:spcAft>
                        <a:buClr>
                          <a:schemeClr val="dk1"/>
                        </a:buClr>
                        <a:buSzPts val="1800"/>
                        <a:buFont typeface="Arial"/>
                        <a:buNone/>
                      </a:pPr>
                      <a:r>
                        <a:rPr b="0" i="0" lang="en-US" sz="1800" u="none" strike="noStrike">
                          <a:latin typeface="Arial"/>
                          <a:ea typeface="Arial"/>
                          <a:cs typeface="Arial"/>
                          <a:sym typeface="Arial"/>
                        </a:rPr>
                        <a:t>Language_Code</a:t>
                      </a:r>
                      <a:endParaRPr sz="1800"/>
                    </a:p>
                  </a:txBody>
                  <a:tcPr marT="45725" marB="45725" marR="91450" marL="91450"/>
                </a:tc>
              </a:tr>
              <a:tr h="313425">
                <a:tc>
                  <a:txBody>
                    <a:bodyPr/>
                    <a:lstStyle/>
                    <a:p>
                      <a:pPr indent="0" lvl="0" marL="0" marR="0" rtl="0" algn="l">
                        <a:spcBef>
                          <a:spcPts val="0"/>
                        </a:spcBef>
                        <a:spcAft>
                          <a:spcPts val="0"/>
                        </a:spcAft>
                        <a:buClr>
                          <a:schemeClr val="dk1"/>
                        </a:buClr>
                        <a:buSzPts val="1800"/>
                        <a:buFont typeface="Arial"/>
                        <a:buNone/>
                      </a:pPr>
                      <a:r>
                        <a:rPr b="0" i="0" lang="en-US" sz="1800" u="none" strike="noStrike">
                          <a:latin typeface="Arial"/>
                          <a:ea typeface="Arial"/>
                          <a:cs typeface="Arial"/>
                          <a:sym typeface="Arial"/>
                        </a:rPr>
                        <a:t>Algeria</a:t>
                      </a:r>
                      <a:endParaRPr sz="1800"/>
                    </a:p>
                  </a:txBody>
                  <a:tcPr marT="45725" marB="45725" marR="91450" marL="91450"/>
                </a:tc>
                <a:tc>
                  <a:txBody>
                    <a:bodyPr/>
                    <a:lstStyle/>
                    <a:p>
                      <a:pPr indent="0" lvl="0" marL="0" marR="0" rtl="0" algn="l">
                        <a:spcBef>
                          <a:spcPts val="0"/>
                        </a:spcBef>
                        <a:spcAft>
                          <a:spcPts val="0"/>
                        </a:spcAft>
                        <a:buClr>
                          <a:schemeClr val="dk1"/>
                        </a:buClr>
                        <a:buSzPts val="1800"/>
                        <a:buFont typeface="Arial"/>
                        <a:buNone/>
                      </a:pPr>
                      <a:r>
                        <a:rPr b="0" i="0" lang="en-US" sz="1800" u="none" strike="noStrike">
                          <a:latin typeface="Arial"/>
                          <a:ea typeface="Arial"/>
                          <a:cs typeface="Arial"/>
                          <a:sym typeface="Arial"/>
                        </a:rPr>
                        <a:t>ar</a:t>
                      </a:r>
                      <a:endParaRPr sz="1800"/>
                    </a:p>
                  </a:txBody>
                  <a:tcPr marT="45725" marB="45725" marR="91450" marL="91450"/>
                </a:tc>
              </a:tr>
              <a:tr h="522575">
                <a:tc>
                  <a:txBody>
                    <a:bodyPr/>
                    <a:lstStyle/>
                    <a:p>
                      <a:pPr indent="0" lvl="0" marL="0" marR="0" rtl="0" algn="l">
                        <a:lnSpc>
                          <a:spcPct val="100000"/>
                        </a:lnSpc>
                        <a:spcBef>
                          <a:spcPts val="0"/>
                        </a:spcBef>
                        <a:spcAft>
                          <a:spcPts val="0"/>
                        </a:spcAft>
                        <a:buClr>
                          <a:schemeClr val="dk1"/>
                        </a:buClr>
                        <a:buSzPts val="1800"/>
                        <a:buFont typeface="Arial"/>
                        <a:buNone/>
                      </a:pPr>
                      <a:r>
                        <a:rPr b="0" i="0" lang="en-US" sz="1800" u="none" strike="noStrike">
                          <a:latin typeface="Arial"/>
                          <a:ea typeface="Arial"/>
                          <a:cs typeface="Arial"/>
                          <a:sym typeface="Arial"/>
                        </a:rPr>
                        <a:t>Argentina</a:t>
                      </a:r>
                      <a:endParaRPr sz="1800"/>
                    </a:p>
                    <a:p>
                      <a:pPr indent="0" lvl="0" marL="0" marR="0" rtl="0" algn="l">
                        <a:spcBef>
                          <a:spcPts val="0"/>
                        </a:spcBef>
                        <a:spcAft>
                          <a:spcPts val="0"/>
                        </a:spcAft>
                        <a:buClr>
                          <a:schemeClr val="dk1"/>
                        </a:buClr>
                        <a:buSzPts val="1800"/>
                        <a:buFont typeface="Arial"/>
                        <a:buNone/>
                      </a:pPr>
                      <a:r>
                        <a:t/>
                      </a:r>
                      <a:endParaRPr sz="1800"/>
                    </a:p>
                  </a:txBody>
                  <a:tcPr marT="45725" marB="45725" marR="91450" marL="91450"/>
                </a:tc>
                <a:tc>
                  <a:txBody>
                    <a:bodyPr/>
                    <a:lstStyle/>
                    <a:p>
                      <a:pPr indent="0" lvl="0" marL="0" marR="0" rtl="0" algn="l">
                        <a:spcBef>
                          <a:spcPts val="0"/>
                        </a:spcBef>
                        <a:spcAft>
                          <a:spcPts val="0"/>
                        </a:spcAft>
                        <a:buNone/>
                      </a:pPr>
                      <a:r>
                        <a:rPr lang="en-US" sz="1800"/>
                        <a:t>en</a:t>
                      </a:r>
                      <a:endParaRPr/>
                    </a:p>
                  </a:txBody>
                  <a:tcPr marT="45725" marB="45725" marR="91450" marL="91450"/>
                </a:tc>
              </a:tr>
              <a:tr h="313425">
                <a:tc>
                  <a:txBody>
                    <a:bodyPr/>
                    <a:lstStyle/>
                    <a:p>
                      <a:pPr indent="0" lvl="0" marL="0" marR="0" rtl="0" algn="l">
                        <a:spcBef>
                          <a:spcPts val="0"/>
                        </a:spcBef>
                        <a:spcAft>
                          <a:spcPts val="0"/>
                        </a:spcAft>
                        <a:buClr>
                          <a:schemeClr val="dk1"/>
                        </a:buClr>
                        <a:buSzPts val="1800"/>
                        <a:buFont typeface="Arial"/>
                        <a:buNone/>
                      </a:pPr>
                      <a:r>
                        <a:rPr b="0" i="0" lang="en-US" sz="1800" u="none" strike="noStrike">
                          <a:latin typeface="Arial"/>
                          <a:ea typeface="Arial"/>
                          <a:cs typeface="Arial"/>
                          <a:sym typeface="Arial"/>
                        </a:rPr>
                        <a:t>Bangladesh</a:t>
                      </a:r>
                      <a:endParaRPr sz="1800"/>
                    </a:p>
                  </a:txBody>
                  <a:tcPr marT="45725" marB="45725" marR="91450" marL="91450"/>
                </a:tc>
                <a:tc>
                  <a:txBody>
                    <a:bodyPr/>
                    <a:lstStyle/>
                    <a:p>
                      <a:pPr indent="0" lvl="0" marL="0" marR="0" rtl="0" algn="l">
                        <a:spcBef>
                          <a:spcPts val="0"/>
                        </a:spcBef>
                        <a:spcAft>
                          <a:spcPts val="0"/>
                        </a:spcAft>
                        <a:buNone/>
                      </a:pPr>
                      <a:r>
                        <a:rPr lang="en-US" sz="1800"/>
                        <a:t>en</a:t>
                      </a:r>
                      <a:endParaRPr/>
                    </a:p>
                  </a:txBody>
                  <a:tcPr marT="45725" marB="45725" marR="91450" marL="91450"/>
                </a:tc>
              </a:tr>
              <a:tr h="313425">
                <a:tc>
                  <a:txBody>
                    <a:bodyPr/>
                    <a:lstStyle/>
                    <a:p>
                      <a:pPr indent="0" lvl="0" marL="0" marR="0" rtl="0" algn="l">
                        <a:spcBef>
                          <a:spcPts val="0"/>
                        </a:spcBef>
                        <a:spcAft>
                          <a:spcPts val="0"/>
                        </a:spcAft>
                        <a:buClr>
                          <a:schemeClr val="dk1"/>
                        </a:buClr>
                        <a:buSzPts val="1800"/>
                        <a:buFont typeface="Arial"/>
                        <a:buNone/>
                      </a:pPr>
                      <a:r>
                        <a:rPr b="0" i="0" lang="en-US" sz="1800" u="none" strike="noStrike">
                          <a:latin typeface="Arial"/>
                          <a:ea typeface="Arial"/>
                          <a:cs typeface="Arial"/>
                          <a:sym typeface="Arial"/>
                        </a:rPr>
                        <a:t>Bhutan</a:t>
                      </a:r>
                      <a:endParaRPr sz="1800"/>
                    </a:p>
                  </a:txBody>
                  <a:tcPr marT="45725" marB="45725" marR="91450" marL="91450"/>
                </a:tc>
                <a:tc>
                  <a:txBody>
                    <a:bodyPr/>
                    <a:lstStyle/>
                    <a:p>
                      <a:pPr indent="0" lvl="0" marL="0" marR="0" rtl="0" algn="l">
                        <a:spcBef>
                          <a:spcPts val="0"/>
                        </a:spcBef>
                        <a:spcAft>
                          <a:spcPts val="0"/>
                        </a:spcAft>
                        <a:buNone/>
                      </a:pPr>
                      <a:r>
                        <a:rPr lang="en-US" sz="1800"/>
                        <a:t>dz</a:t>
                      </a:r>
                      <a:endParaRPr/>
                    </a:p>
                  </a:txBody>
                  <a:tcPr marT="45725" marB="45725" marR="91450" marL="91450"/>
                </a:tc>
              </a:tr>
              <a:tr h="313425">
                <a:tc>
                  <a:txBody>
                    <a:bodyPr/>
                    <a:lstStyle/>
                    <a:p>
                      <a:pPr indent="0" lvl="0" marL="0" marR="0" rtl="0" algn="l">
                        <a:spcBef>
                          <a:spcPts val="0"/>
                        </a:spcBef>
                        <a:spcAft>
                          <a:spcPts val="0"/>
                        </a:spcAft>
                        <a:buClr>
                          <a:schemeClr val="dk1"/>
                        </a:buClr>
                        <a:buSzPts val="1800"/>
                        <a:buFont typeface="Arial"/>
                        <a:buNone/>
                      </a:pPr>
                      <a:r>
                        <a:rPr b="0" i="0" lang="en-US" sz="1800" u="none" strike="noStrike">
                          <a:latin typeface="Arial"/>
                          <a:ea typeface="Arial"/>
                          <a:cs typeface="Arial"/>
                          <a:sym typeface="Arial"/>
                        </a:rPr>
                        <a:t>Brazil</a:t>
                      </a:r>
                      <a:endParaRPr/>
                    </a:p>
                  </a:txBody>
                  <a:tcPr marT="45725" marB="45725" marR="91450" marL="91450"/>
                </a:tc>
                <a:tc>
                  <a:txBody>
                    <a:bodyPr/>
                    <a:lstStyle/>
                    <a:p>
                      <a:pPr indent="0" lvl="0" marL="0" marR="0" rtl="0" algn="l">
                        <a:spcBef>
                          <a:spcPts val="0"/>
                        </a:spcBef>
                        <a:spcAft>
                          <a:spcPts val="0"/>
                        </a:spcAft>
                        <a:buNone/>
                      </a:pPr>
                      <a:r>
                        <a:rPr lang="en-US" sz="1800"/>
                        <a:t>en</a:t>
                      </a:r>
                      <a:endParaRPr/>
                    </a:p>
                  </a:txBody>
                  <a:tcPr marT="45725" marB="45725" marR="91450" marL="91450"/>
                </a:tc>
              </a:tr>
            </a:tbl>
          </a:graphicData>
        </a:graphic>
      </p:graphicFrame>
      <p:sp>
        <p:nvSpPr>
          <p:cNvPr id="163" name="Google Shape;163;p24"/>
          <p:cNvSpPr txBox="1"/>
          <p:nvPr/>
        </p:nvSpPr>
        <p:spPr>
          <a:xfrm>
            <a:off x="417216" y="324502"/>
            <a:ext cx="11496600" cy="7389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4200">
                <a:solidFill>
                  <a:schemeClr val="accent1"/>
                </a:solidFill>
                <a:latin typeface="Merriweather"/>
                <a:ea typeface="Merriweather"/>
                <a:cs typeface="Merriweather"/>
                <a:sym typeface="Merriweather"/>
              </a:rPr>
              <a:t>Data Pre-processing</a:t>
            </a:r>
            <a:endParaRPr/>
          </a:p>
        </p:txBody>
      </p:sp>
      <p:sp>
        <p:nvSpPr>
          <p:cNvPr id="164" name="Google Shape;164;p24"/>
          <p:cNvSpPr txBox="1"/>
          <p:nvPr/>
        </p:nvSpPr>
        <p:spPr>
          <a:xfrm>
            <a:off x="-97099" y="5643350"/>
            <a:ext cx="5774700" cy="354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700">
                <a:solidFill>
                  <a:schemeClr val="dk1"/>
                </a:solidFill>
              </a:rPr>
              <a:t>      </a:t>
            </a:r>
            <a:r>
              <a:rPr lang="en-US" sz="1700">
                <a:solidFill>
                  <a:schemeClr val="dk1"/>
                </a:solidFill>
                <a:latin typeface="Arial"/>
                <a:ea typeface="Arial"/>
                <a:cs typeface="Arial"/>
                <a:sym typeface="Arial"/>
              </a:rPr>
              <a:t>Table 4.3: Country with their language code</a:t>
            </a:r>
            <a:endParaRPr sz="1300"/>
          </a:p>
        </p:txBody>
      </p:sp>
      <p:graphicFrame>
        <p:nvGraphicFramePr>
          <p:cNvPr id="165" name="Google Shape;165;p24"/>
          <p:cNvGraphicFramePr/>
          <p:nvPr/>
        </p:nvGraphicFramePr>
        <p:xfrm>
          <a:off x="5973840" y="3011286"/>
          <a:ext cx="3000000" cy="3000000"/>
        </p:xfrm>
        <a:graphic>
          <a:graphicData uri="http://schemas.openxmlformats.org/drawingml/2006/table">
            <a:tbl>
              <a:tblPr bandRow="1" firstRow="1">
                <a:noFill/>
                <a:tableStyleId>{4E58E8BD-8464-4018-B5EF-D27ABAE85F4D}</a:tableStyleId>
              </a:tblPr>
              <a:tblGrid>
                <a:gridCol w="1783850"/>
                <a:gridCol w="1783850"/>
                <a:gridCol w="1783850"/>
              </a:tblGrid>
              <a:tr h="397950">
                <a:tc>
                  <a:txBody>
                    <a:bodyPr/>
                    <a:lstStyle/>
                    <a:p>
                      <a:pPr indent="0" lvl="0" marL="0" marR="0" rtl="0" algn="l">
                        <a:spcBef>
                          <a:spcPts val="0"/>
                        </a:spcBef>
                        <a:spcAft>
                          <a:spcPts val="0"/>
                        </a:spcAft>
                        <a:buNone/>
                      </a:pPr>
                      <a:r>
                        <a:rPr lang="en-US" sz="1800"/>
                        <a:t>Source</a:t>
                      </a:r>
                      <a:endParaRPr/>
                    </a:p>
                  </a:txBody>
                  <a:tcPr marT="45725" marB="45725" marR="91450" marL="91450"/>
                </a:tc>
                <a:tc>
                  <a:txBody>
                    <a:bodyPr/>
                    <a:lstStyle/>
                    <a:p>
                      <a:pPr indent="0" lvl="0" marL="0" marR="0" rtl="0" algn="l">
                        <a:spcBef>
                          <a:spcPts val="0"/>
                        </a:spcBef>
                        <a:spcAft>
                          <a:spcPts val="0"/>
                        </a:spcAft>
                        <a:buNone/>
                      </a:pPr>
                      <a:r>
                        <a:rPr lang="en-US" sz="1800"/>
                        <a:t>Target</a:t>
                      </a:r>
                      <a:endParaRPr/>
                    </a:p>
                  </a:txBody>
                  <a:tcPr marT="45725" marB="45725" marR="91450" marL="91450"/>
                </a:tc>
                <a:tc>
                  <a:txBody>
                    <a:bodyPr/>
                    <a:lstStyle/>
                    <a:p>
                      <a:pPr indent="0" lvl="0" marL="0" marR="0" rtl="0" algn="l">
                        <a:spcBef>
                          <a:spcPts val="0"/>
                        </a:spcBef>
                        <a:spcAft>
                          <a:spcPts val="0"/>
                        </a:spcAft>
                        <a:buNone/>
                      </a:pPr>
                      <a:r>
                        <a:rPr lang="en-US" sz="1800"/>
                        <a:t>Weight</a:t>
                      </a:r>
                      <a:endParaRPr/>
                    </a:p>
                  </a:txBody>
                  <a:tcPr marT="45725" marB="45725" marR="91450" marL="91450"/>
                </a:tc>
              </a:tr>
              <a:tr h="397950">
                <a:tc>
                  <a:txBody>
                    <a:bodyPr/>
                    <a:lstStyle/>
                    <a:p>
                      <a:pPr indent="0" lvl="0" marL="0" marR="0" rtl="0" algn="l">
                        <a:spcBef>
                          <a:spcPts val="0"/>
                        </a:spcBef>
                        <a:spcAft>
                          <a:spcPts val="0"/>
                        </a:spcAft>
                        <a:buNone/>
                      </a:pPr>
                      <a:r>
                        <a:rPr lang="en-US" sz="1800"/>
                        <a:t>en</a:t>
                      </a:r>
                      <a:endParaRPr/>
                    </a:p>
                  </a:txBody>
                  <a:tcPr marT="45725" marB="45725" marR="91450" marL="91450"/>
                </a:tc>
                <a:tc>
                  <a:txBody>
                    <a:bodyPr/>
                    <a:lstStyle/>
                    <a:p>
                      <a:pPr indent="0" lvl="0" marL="0" marR="0" rtl="0" algn="l">
                        <a:spcBef>
                          <a:spcPts val="0"/>
                        </a:spcBef>
                        <a:spcAft>
                          <a:spcPts val="0"/>
                        </a:spcAft>
                        <a:buNone/>
                      </a:pPr>
                      <a:r>
                        <a:rPr lang="en-US" sz="1800"/>
                        <a:t>sv</a:t>
                      </a:r>
                      <a:endParaRPr/>
                    </a:p>
                  </a:txBody>
                  <a:tcPr marT="45725" marB="45725" marR="91450" marL="91450"/>
                </a:tc>
                <a:tc>
                  <a:txBody>
                    <a:bodyPr/>
                    <a:lstStyle/>
                    <a:p>
                      <a:pPr indent="0" lvl="0" marL="0" marR="0" rtl="0" algn="l">
                        <a:spcBef>
                          <a:spcPts val="0"/>
                        </a:spcBef>
                        <a:spcAft>
                          <a:spcPts val="0"/>
                        </a:spcAft>
                        <a:buNone/>
                      </a:pPr>
                      <a:r>
                        <a:rPr lang="en-US" sz="1800"/>
                        <a:t>266</a:t>
                      </a:r>
                      <a:endParaRPr/>
                    </a:p>
                  </a:txBody>
                  <a:tcPr marT="45725" marB="45725" marR="91450" marL="91450"/>
                </a:tc>
              </a:tr>
              <a:tr h="397950">
                <a:tc>
                  <a:txBody>
                    <a:bodyPr/>
                    <a:lstStyle/>
                    <a:p>
                      <a:pPr indent="0" lvl="0" marL="0" marR="0" rtl="0" algn="l">
                        <a:spcBef>
                          <a:spcPts val="0"/>
                        </a:spcBef>
                        <a:spcAft>
                          <a:spcPts val="0"/>
                        </a:spcAft>
                        <a:buNone/>
                      </a:pPr>
                      <a:r>
                        <a:rPr lang="en-US" sz="1800"/>
                        <a:t>sv </a:t>
                      </a:r>
                      <a:endParaRPr/>
                    </a:p>
                  </a:txBody>
                  <a:tcPr marT="45725" marB="45725" marR="91450" marL="91450"/>
                </a:tc>
                <a:tc>
                  <a:txBody>
                    <a:bodyPr/>
                    <a:lstStyle/>
                    <a:p>
                      <a:pPr indent="0" lvl="0" marL="0" marR="0" rtl="0" algn="l">
                        <a:spcBef>
                          <a:spcPts val="0"/>
                        </a:spcBef>
                        <a:spcAft>
                          <a:spcPts val="0"/>
                        </a:spcAft>
                        <a:buNone/>
                      </a:pPr>
                      <a:r>
                        <a:rPr lang="en-US" sz="1800"/>
                        <a:t>fr</a:t>
                      </a:r>
                      <a:endParaRPr/>
                    </a:p>
                  </a:txBody>
                  <a:tcPr marT="45725" marB="45725" marR="91450" marL="91450"/>
                </a:tc>
                <a:tc>
                  <a:txBody>
                    <a:bodyPr/>
                    <a:lstStyle/>
                    <a:p>
                      <a:pPr indent="0" lvl="0" marL="0" marR="0" rtl="0" algn="l">
                        <a:spcBef>
                          <a:spcPts val="0"/>
                        </a:spcBef>
                        <a:spcAft>
                          <a:spcPts val="0"/>
                        </a:spcAft>
                        <a:buNone/>
                      </a:pPr>
                      <a:r>
                        <a:rPr lang="en-US" sz="1800"/>
                        <a:t>151</a:t>
                      </a:r>
                      <a:endParaRPr/>
                    </a:p>
                  </a:txBody>
                  <a:tcPr marT="45725" marB="45725" marR="91450" marL="91450"/>
                </a:tc>
              </a:tr>
              <a:tr h="540250">
                <a:tc>
                  <a:txBody>
                    <a:bodyPr/>
                    <a:lstStyle/>
                    <a:p>
                      <a:pPr indent="0" lvl="0" marL="0" marR="0" rtl="0" algn="l">
                        <a:spcBef>
                          <a:spcPts val="0"/>
                        </a:spcBef>
                        <a:spcAft>
                          <a:spcPts val="0"/>
                        </a:spcAft>
                        <a:buNone/>
                      </a:pPr>
                      <a:r>
                        <a:rPr lang="en-US" sz="1800"/>
                        <a:t>fr</a:t>
                      </a:r>
                      <a:endParaRPr/>
                    </a:p>
                  </a:txBody>
                  <a:tcPr marT="45725" marB="45725" marR="91450" marL="91450"/>
                </a:tc>
                <a:tc>
                  <a:txBody>
                    <a:bodyPr/>
                    <a:lstStyle/>
                    <a:p>
                      <a:pPr indent="0" lvl="0" marL="0" marR="0" rtl="0" algn="l">
                        <a:spcBef>
                          <a:spcPts val="0"/>
                        </a:spcBef>
                        <a:spcAft>
                          <a:spcPts val="0"/>
                        </a:spcAft>
                        <a:buNone/>
                      </a:pPr>
                      <a:r>
                        <a:rPr lang="en-US" sz="1800"/>
                        <a:t>nl</a:t>
                      </a:r>
                      <a:endParaRPr/>
                    </a:p>
                  </a:txBody>
                  <a:tcPr marT="45725" marB="45725" marR="91450" marL="91450"/>
                </a:tc>
                <a:tc>
                  <a:txBody>
                    <a:bodyPr/>
                    <a:lstStyle/>
                    <a:p>
                      <a:pPr indent="0" lvl="0" marL="0" marR="0" rtl="0" algn="l">
                        <a:spcBef>
                          <a:spcPts val="0"/>
                        </a:spcBef>
                        <a:spcAft>
                          <a:spcPts val="0"/>
                        </a:spcAft>
                        <a:buNone/>
                      </a:pPr>
                      <a:r>
                        <a:rPr lang="en-US" sz="1800"/>
                        <a:t>276</a:t>
                      </a:r>
                      <a:endParaRPr/>
                    </a:p>
                  </a:txBody>
                  <a:tcPr marT="45725" marB="45725" marR="91450" marL="91450"/>
                </a:tc>
              </a:tr>
              <a:tr h="397950">
                <a:tc>
                  <a:txBody>
                    <a:bodyPr/>
                    <a:lstStyle/>
                    <a:p>
                      <a:pPr indent="0" lvl="0" marL="0" marR="0" rtl="0" algn="l">
                        <a:spcBef>
                          <a:spcPts val="0"/>
                        </a:spcBef>
                        <a:spcAft>
                          <a:spcPts val="0"/>
                        </a:spcAft>
                        <a:buNone/>
                      </a:pPr>
                      <a:r>
                        <a:rPr lang="en-US" sz="1800"/>
                        <a:t>nl</a:t>
                      </a:r>
                      <a:endParaRPr/>
                    </a:p>
                  </a:txBody>
                  <a:tcPr marT="45725" marB="45725" marR="91450" marL="91450"/>
                </a:tc>
                <a:tc>
                  <a:txBody>
                    <a:bodyPr/>
                    <a:lstStyle/>
                    <a:p>
                      <a:pPr indent="0" lvl="0" marL="0" marR="0" rtl="0" algn="l">
                        <a:spcBef>
                          <a:spcPts val="0"/>
                        </a:spcBef>
                        <a:spcAft>
                          <a:spcPts val="0"/>
                        </a:spcAft>
                        <a:buNone/>
                      </a:pPr>
                      <a:r>
                        <a:rPr lang="en-US" sz="1800"/>
                        <a:t>zh</a:t>
                      </a:r>
                      <a:endParaRPr/>
                    </a:p>
                  </a:txBody>
                  <a:tcPr marT="45725" marB="45725" marR="91450" marL="91450"/>
                </a:tc>
                <a:tc>
                  <a:txBody>
                    <a:bodyPr/>
                    <a:lstStyle/>
                    <a:p>
                      <a:pPr indent="0" lvl="0" marL="0" marR="0" rtl="0" algn="l">
                        <a:spcBef>
                          <a:spcPts val="0"/>
                        </a:spcBef>
                        <a:spcAft>
                          <a:spcPts val="0"/>
                        </a:spcAft>
                        <a:buNone/>
                      </a:pPr>
                      <a:r>
                        <a:rPr lang="en-US" sz="1800"/>
                        <a:t>77</a:t>
                      </a:r>
                      <a:endParaRPr/>
                    </a:p>
                  </a:txBody>
                  <a:tcPr marT="45725" marB="45725" marR="91450" marL="91450"/>
                </a:tc>
              </a:tr>
              <a:tr h="397950">
                <a:tc>
                  <a:txBody>
                    <a:bodyPr/>
                    <a:lstStyle/>
                    <a:p>
                      <a:pPr indent="0" lvl="0" marL="0" marR="0" rtl="0" algn="l">
                        <a:spcBef>
                          <a:spcPts val="0"/>
                        </a:spcBef>
                        <a:spcAft>
                          <a:spcPts val="0"/>
                        </a:spcAft>
                        <a:buNone/>
                      </a:pPr>
                      <a:r>
                        <a:rPr lang="en-US" sz="1800"/>
                        <a:t>zh</a:t>
                      </a:r>
                      <a:endParaRPr/>
                    </a:p>
                  </a:txBody>
                  <a:tcPr marT="45725" marB="45725" marR="91450" marL="91450"/>
                </a:tc>
                <a:tc>
                  <a:txBody>
                    <a:bodyPr/>
                    <a:lstStyle/>
                    <a:p>
                      <a:pPr indent="0" lvl="0" marL="0" marR="0" rtl="0" algn="l">
                        <a:spcBef>
                          <a:spcPts val="0"/>
                        </a:spcBef>
                        <a:spcAft>
                          <a:spcPts val="0"/>
                        </a:spcAft>
                        <a:buNone/>
                      </a:pPr>
                      <a:r>
                        <a:rPr lang="en-US" sz="1800"/>
                        <a:t>es</a:t>
                      </a:r>
                      <a:endParaRPr/>
                    </a:p>
                  </a:txBody>
                  <a:tcPr marT="45725" marB="45725" marR="91450" marL="91450"/>
                </a:tc>
                <a:tc>
                  <a:txBody>
                    <a:bodyPr/>
                    <a:lstStyle/>
                    <a:p>
                      <a:pPr indent="0" lvl="0" marL="0" marR="0" rtl="0" algn="l">
                        <a:spcBef>
                          <a:spcPts val="0"/>
                        </a:spcBef>
                        <a:spcAft>
                          <a:spcPts val="0"/>
                        </a:spcAft>
                        <a:buNone/>
                      </a:pPr>
                      <a:r>
                        <a:rPr lang="en-US" sz="1800"/>
                        <a:t>152</a:t>
                      </a:r>
                      <a:endParaRPr/>
                    </a:p>
                  </a:txBody>
                  <a:tcPr marT="45725" marB="45725" marR="91450" marL="91450"/>
                </a:tc>
              </a:tr>
            </a:tbl>
          </a:graphicData>
        </a:graphic>
      </p:graphicFrame>
      <p:sp>
        <p:nvSpPr>
          <p:cNvPr id="166" name="Google Shape;166;p24"/>
          <p:cNvSpPr txBox="1"/>
          <p:nvPr/>
        </p:nvSpPr>
        <p:spPr>
          <a:xfrm flipH="1">
            <a:off x="5407825" y="5541274"/>
            <a:ext cx="6483600" cy="6465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800">
                <a:solidFill>
                  <a:schemeClr val="dk1"/>
                </a:solidFill>
                <a:latin typeface="Arial"/>
                <a:ea typeface="Arial"/>
                <a:cs typeface="Arial"/>
                <a:sym typeface="Arial"/>
              </a:rPr>
              <a:t>Table 4.4: Source,target language code with their respective Weights</a:t>
            </a:r>
            <a:endParaRPr/>
          </a:p>
        </p:txBody>
      </p:sp>
      <p:sp>
        <p:nvSpPr>
          <p:cNvPr id="167" name="Google Shape;167;p24"/>
          <p:cNvSpPr txBox="1"/>
          <p:nvPr/>
        </p:nvSpPr>
        <p:spPr>
          <a:xfrm>
            <a:off x="546100" y="1333500"/>
            <a:ext cx="11496600" cy="811200"/>
          </a:xfrm>
          <a:prstGeom prst="rect">
            <a:avLst/>
          </a:prstGeom>
          <a:noFill/>
          <a:ln>
            <a:noFill/>
          </a:ln>
        </p:spPr>
        <p:txBody>
          <a:bodyPr anchorCtr="0" anchor="t" bIns="91425" lIns="91425" spcFirstLastPara="1" rIns="91425" wrap="square" tIns="91425">
            <a:noAutofit/>
          </a:bodyPr>
          <a:lstStyle/>
          <a:p>
            <a:pPr indent="-336550" lvl="0" marL="457200" rtl="0" algn="l">
              <a:spcBef>
                <a:spcPts val="0"/>
              </a:spcBef>
              <a:spcAft>
                <a:spcPts val="0"/>
              </a:spcAft>
              <a:buClr>
                <a:schemeClr val="dk1"/>
              </a:buClr>
              <a:buSzPts val="1700"/>
              <a:buFont typeface="Roboto"/>
              <a:buChar char="●"/>
            </a:pPr>
            <a:r>
              <a:rPr lang="en-US" sz="1700">
                <a:solidFill>
                  <a:schemeClr val="dk1"/>
                </a:solidFill>
                <a:latin typeface="Roboto"/>
                <a:ea typeface="Roboto"/>
                <a:cs typeface="Roboto"/>
                <a:sym typeface="Roboto"/>
              </a:rPr>
              <a:t>From given dataset we select language as source from which translation starts and target as were translation end at language. </a:t>
            </a:r>
            <a:endParaRPr sz="1700">
              <a:solidFill>
                <a:schemeClr val="dk1"/>
              </a:solidFill>
              <a:latin typeface="Roboto"/>
              <a:ea typeface="Roboto"/>
              <a:cs typeface="Roboto"/>
              <a:sym typeface="Roboto"/>
            </a:endParaRPr>
          </a:p>
          <a:p>
            <a:pPr indent="-336550" lvl="0" marL="457200" rtl="0" algn="l">
              <a:spcBef>
                <a:spcPts val="0"/>
              </a:spcBef>
              <a:spcAft>
                <a:spcPts val="0"/>
              </a:spcAft>
              <a:buClr>
                <a:schemeClr val="dk1"/>
              </a:buClr>
              <a:buSzPts val="1700"/>
              <a:buFont typeface="Roboto"/>
              <a:buChar char="●"/>
            </a:pPr>
            <a:r>
              <a:rPr lang="en-US" sz="1700">
                <a:solidFill>
                  <a:schemeClr val="dk1"/>
                </a:solidFill>
                <a:latin typeface="Roboto"/>
                <a:ea typeface="Roboto"/>
                <a:cs typeface="Roboto"/>
                <a:sym typeface="Roboto"/>
              </a:rPr>
              <a:t>Weight is calculated number of times conversion between source and target language.</a:t>
            </a:r>
            <a:endParaRPr sz="1700">
              <a:solidFill>
                <a:srgbClr val="FF0000"/>
              </a:solidFill>
              <a:latin typeface="Roboto"/>
              <a:ea typeface="Roboto"/>
              <a:cs typeface="Roboto"/>
              <a:sym typeface="Robo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chemeClr val="dk1"/>
              </a:buClr>
              <a:buSzPts val="4200"/>
              <a:buFont typeface="Play"/>
              <a:buNone/>
            </a:pPr>
            <a:r>
              <a:rPr b="1" lang="en-US" sz="4200"/>
              <a:t>Data Pre-processing</a:t>
            </a:r>
            <a:endParaRPr/>
          </a:p>
        </p:txBody>
      </p:sp>
      <p:sp>
        <p:nvSpPr>
          <p:cNvPr id="173" name="Google Shape;173;p2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rmAutofit/>
          </a:bodyPr>
          <a:lstStyle/>
          <a:p>
            <a:pPr indent="0" lvl="0" marL="0" rtl="0" algn="r">
              <a:spcBef>
                <a:spcPts val="0"/>
              </a:spcBef>
              <a:spcAft>
                <a:spcPts val="0"/>
              </a:spcAft>
              <a:buClr>
                <a:srgbClr val="000000"/>
              </a:buClr>
              <a:buFont typeface="Arial"/>
              <a:buNone/>
            </a:pPr>
            <a:fld id="{00000000-1234-1234-1234-123412341234}" type="slidenum">
              <a:rPr lang="en-US">
                <a:solidFill>
                  <a:schemeClr val="dk2"/>
                </a:solidFill>
              </a:rPr>
              <a:t>‹#›</a:t>
            </a:fld>
            <a:endParaRPr>
              <a:solidFill>
                <a:schemeClr val="dk2"/>
              </a:solidFill>
            </a:endParaRPr>
          </a:p>
        </p:txBody>
      </p:sp>
      <p:graphicFrame>
        <p:nvGraphicFramePr>
          <p:cNvPr id="174" name="Google Shape;174;p25"/>
          <p:cNvGraphicFramePr/>
          <p:nvPr/>
        </p:nvGraphicFramePr>
        <p:xfrm>
          <a:off x="838200" y="1825625"/>
          <a:ext cx="3000000" cy="3000000"/>
        </p:xfrm>
        <a:graphic>
          <a:graphicData uri="http://schemas.openxmlformats.org/drawingml/2006/table">
            <a:tbl>
              <a:tblPr bandRow="1" firstRow="1">
                <a:noFill/>
                <a:tableStyleId>{4E58E8BD-8464-4018-B5EF-D27ABAE85F4D}</a:tableStyleId>
              </a:tblPr>
              <a:tblGrid>
                <a:gridCol w="2628900"/>
                <a:gridCol w="2628900"/>
                <a:gridCol w="2628900"/>
                <a:gridCol w="2628900"/>
              </a:tblGrid>
              <a:tr h="627300">
                <a:tc>
                  <a:txBody>
                    <a:bodyPr/>
                    <a:lstStyle/>
                    <a:p>
                      <a:pPr indent="0" lvl="0" marL="0" marR="0" rtl="0" algn="l">
                        <a:spcBef>
                          <a:spcPts val="0"/>
                        </a:spcBef>
                        <a:spcAft>
                          <a:spcPts val="0"/>
                        </a:spcAft>
                        <a:buClr>
                          <a:schemeClr val="dk1"/>
                        </a:buClr>
                        <a:buSzPts val="1800"/>
                        <a:buFont typeface="Arial"/>
                        <a:buNone/>
                      </a:pPr>
                      <a:r>
                        <a:rPr i="0" lang="en-US" sz="1800" u="none" strike="noStrike">
                          <a:latin typeface="Arial"/>
                          <a:ea typeface="Arial"/>
                          <a:cs typeface="Arial"/>
                          <a:sym typeface="Arial"/>
                        </a:rPr>
                        <a:t>Country1</a:t>
                      </a:r>
                      <a:endParaRPr/>
                    </a:p>
                  </a:txBody>
                  <a:tcPr marT="45725" marB="45725" marR="91450" marL="91450"/>
                </a:tc>
                <a:tc>
                  <a:txBody>
                    <a:bodyPr/>
                    <a:lstStyle/>
                    <a:p>
                      <a:pPr indent="0" lvl="0" marL="0" marR="0" rtl="0" algn="l">
                        <a:spcBef>
                          <a:spcPts val="0"/>
                        </a:spcBef>
                        <a:spcAft>
                          <a:spcPts val="0"/>
                        </a:spcAft>
                        <a:buNone/>
                      </a:pPr>
                      <a:r>
                        <a:rPr lang="en-US" sz="1800"/>
                        <a:t>Country 2</a:t>
                      </a:r>
                      <a:endParaRPr/>
                    </a:p>
                  </a:txBody>
                  <a:tcPr marT="45725" marB="45725" marR="91450" marL="91450"/>
                </a:tc>
                <a:tc>
                  <a:txBody>
                    <a:bodyPr/>
                    <a:lstStyle/>
                    <a:p>
                      <a:pPr indent="0" lvl="0" marL="0" marR="0" rtl="0" algn="l">
                        <a:spcBef>
                          <a:spcPts val="0"/>
                        </a:spcBef>
                        <a:spcAft>
                          <a:spcPts val="0"/>
                        </a:spcAft>
                        <a:buNone/>
                      </a:pPr>
                      <a:r>
                        <a:rPr lang="en-US" sz="1800"/>
                        <a:t>Weight</a:t>
                      </a:r>
                      <a:endParaRPr/>
                    </a:p>
                  </a:txBody>
                  <a:tcPr marT="45725" marB="45725" marR="91450" marL="91450"/>
                </a:tc>
                <a:tc>
                  <a:txBody>
                    <a:bodyPr/>
                    <a:lstStyle/>
                    <a:p>
                      <a:pPr indent="0" lvl="0" marL="0" marR="0" rtl="0" algn="l">
                        <a:spcBef>
                          <a:spcPts val="0"/>
                        </a:spcBef>
                        <a:spcAft>
                          <a:spcPts val="0"/>
                        </a:spcAft>
                        <a:buNone/>
                      </a:pPr>
                      <a:r>
                        <a:rPr lang="en-US" sz="1800"/>
                        <a:t>Geographical Distance</a:t>
                      </a:r>
                      <a:endParaRPr/>
                    </a:p>
                  </a:txBody>
                  <a:tcPr marT="45725" marB="45725" marR="91450" marL="91450"/>
                </a:tc>
              </a:tr>
              <a:tr h="627300">
                <a:tc>
                  <a:txBody>
                    <a:bodyPr/>
                    <a:lstStyle/>
                    <a:p>
                      <a:pPr indent="0" lvl="0" marL="0" marR="0" rtl="0" algn="l">
                        <a:spcBef>
                          <a:spcPts val="0"/>
                        </a:spcBef>
                        <a:spcAft>
                          <a:spcPts val="0"/>
                        </a:spcAft>
                        <a:buClr>
                          <a:schemeClr val="dk1"/>
                        </a:buClr>
                        <a:buSzPts val="1800"/>
                        <a:buFont typeface="Arial"/>
                        <a:buNone/>
                      </a:pPr>
                      <a:r>
                        <a:rPr b="0" i="0" lang="en-US" sz="1800" u="none" strike="noStrike">
                          <a:latin typeface="Arial"/>
                          <a:ea typeface="Arial"/>
                          <a:cs typeface="Arial"/>
                          <a:sym typeface="Arial"/>
                        </a:rPr>
                        <a:t>Vietnam</a:t>
                      </a:r>
                      <a:endParaRPr/>
                    </a:p>
                  </a:txBody>
                  <a:tcPr marT="45725" marB="45725" marR="91450" marL="91450"/>
                </a:tc>
                <a:tc>
                  <a:txBody>
                    <a:bodyPr/>
                    <a:lstStyle/>
                    <a:p>
                      <a:pPr indent="0" lvl="0" marL="0" marR="0" rtl="0" algn="l">
                        <a:spcBef>
                          <a:spcPts val="0"/>
                        </a:spcBef>
                        <a:spcAft>
                          <a:spcPts val="0"/>
                        </a:spcAft>
                        <a:buNone/>
                      </a:pPr>
                      <a:r>
                        <a:rPr lang="en-US" sz="1800"/>
                        <a:t>Estonia</a:t>
                      </a:r>
                      <a:endParaRPr/>
                    </a:p>
                  </a:txBody>
                  <a:tcPr marT="45725" marB="45725" marR="91450" marL="91450"/>
                </a:tc>
                <a:tc>
                  <a:txBody>
                    <a:bodyPr/>
                    <a:lstStyle/>
                    <a:p>
                      <a:pPr indent="0" lvl="0" marL="0" marR="0" rtl="0" algn="l">
                        <a:spcBef>
                          <a:spcPts val="0"/>
                        </a:spcBef>
                        <a:spcAft>
                          <a:spcPts val="0"/>
                        </a:spcAft>
                        <a:buNone/>
                      </a:pPr>
                      <a:r>
                        <a:rPr lang="en-US" sz="1800"/>
                        <a:t>152</a:t>
                      </a:r>
                      <a:endParaRPr/>
                    </a:p>
                  </a:txBody>
                  <a:tcPr marT="45725" marB="45725" marR="91450" marL="91450"/>
                </a:tc>
                <a:tc>
                  <a:txBody>
                    <a:bodyPr/>
                    <a:lstStyle/>
                    <a:p>
                      <a:pPr indent="0" lvl="0" marL="0" marR="0" rtl="0" algn="l">
                        <a:spcBef>
                          <a:spcPts val="0"/>
                        </a:spcBef>
                        <a:spcAft>
                          <a:spcPts val="0"/>
                        </a:spcAft>
                        <a:buNone/>
                      </a:pPr>
                      <a:r>
                        <a:rPr lang="en-US" sz="1800"/>
                        <a:t>8082.784838458567</a:t>
                      </a:r>
                      <a:endParaRPr/>
                    </a:p>
                  </a:txBody>
                  <a:tcPr marT="45725" marB="45725" marR="91450" marL="91450"/>
                </a:tc>
              </a:tr>
              <a:tr h="627300">
                <a:tc>
                  <a:txBody>
                    <a:bodyPr/>
                    <a:lstStyle/>
                    <a:p>
                      <a:pPr indent="0" lvl="0" marL="0" marR="0" rtl="0" algn="l">
                        <a:spcBef>
                          <a:spcPts val="0"/>
                        </a:spcBef>
                        <a:spcAft>
                          <a:spcPts val="0"/>
                        </a:spcAft>
                        <a:buClr>
                          <a:schemeClr val="dk1"/>
                        </a:buClr>
                        <a:buSzPts val="1800"/>
                        <a:buFont typeface="Arial"/>
                        <a:buNone/>
                      </a:pPr>
                      <a:r>
                        <a:rPr b="0" i="0" lang="en-US" sz="1800" u="none" strike="noStrike">
                          <a:latin typeface="Arial"/>
                          <a:ea typeface="Arial"/>
                          <a:cs typeface="Arial"/>
                          <a:sym typeface="Arial"/>
                        </a:rPr>
                        <a:t>Estonia</a:t>
                      </a:r>
                      <a:endParaRPr/>
                    </a:p>
                  </a:txBody>
                  <a:tcPr marT="45725" marB="45725" marR="91450" marL="91450"/>
                </a:tc>
                <a:tc>
                  <a:txBody>
                    <a:bodyPr/>
                    <a:lstStyle/>
                    <a:p>
                      <a:pPr indent="0" lvl="0" marL="0" marR="0" rtl="0" algn="l">
                        <a:spcBef>
                          <a:spcPts val="0"/>
                        </a:spcBef>
                        <a:spcAft>
                          <a:spcPts val="0"/>
                        </a:spcAft>
                        <a:buNone/>
                      </a:pPr>
                      <a:r>
                        <a:rPr lang="en-US" sz="1800"/>
                        <a:t>Finland</a:t>
                      </a:r>
                      <a:endParaRPr/>
                    </a:p>
                  </a:txBody>
                  <a:tcPr marT="45725" marB="45725" marR="91450" marL="91450"/>
                </a:tc>
                <a:tc>
                  <a:txBody>
                    <a:bodyPr/>
                    <a:lstStyle/>
                    <a:p>
                      <a:pPr indent="0" lvl="0" marL="0" marR="0" rtl="0" algn="l">
                        <a:spcBef>
                          <a:spcPts val="0"/>
                        </a:spcBef>
                        <a:spcAft>
                          <a:spcPts val="0"/>
                        </a:spcAft>
                        <a:buNone/>
                      </a:pPr>
                      <a:r>
                        <a:rPr lang="en-US" sz="1800"/>
                        <a:t>58</a:t>
                      </a:r>
                      <a:endParaRPr/>
                    </a:p>
                  </a:txBody>
                  <a:tcPr marT="45725" marB="45725" marR="91450" marL="91450"/>
                </a:tc>
                <a:tc>
                  <a:txBody>
                    <a:bodyPr/>
                    <a:lstStyle/>
                    <a:p>
                      <a:pPr indent="0" lvl="0" marL="0" marR="0" rtl="0" algn="l">
                        <a:spcBef>
                          <a:spcPts val="0"/>
                        </a:spcBef>
                        <a:spcAft>
                          <a:spcPts val="0"/>
                        </a:spcAft>
                        <a:buNone/>
                      </a:pPr>
                      <a:r>
                        <a:rPr lang="en-US" sz="1800"/>
                        <a:t>501.8130413188027</a:t>
                      </a:r>
                      <a:endParaRPr/>
                    </a:p>
                  </a:txBody>
                  <a:tcPr marT="45725" marB="45725" marR="91450" marL="91450"/>
                </a:tc>
              </a:tr>
              <a:tr h="627300">
                <a:tc>
                  <a:txBody>
                    <a:bodyPr/>
                    <a:lstStyle/>
                    <a:p>
                      <a:pPr indent="0" lvl="0" marL="0" marR="0" rtl="0" algn="l">
                        <a:spcBef>
                          <a:spcPts val="0"/>
                        </a:spcBef>
                        <a:spcAft>
                          <a:spcPts val="0"/>
                        </a:spcAft>
                        <a:buClr>
                          <a:schemeClr val="dk1"/>
                        </a:buClr>
                        <a:buSzPts val="1800"/>
                        <a:buFont typeface="Arial"/>
                        <a:buNone/>
                      </a:pPr>
                      <a:r>
                        <a:rPr b="0" i="0" lang="en-US" sz="1800" u="none" strike="noStrike">
                          <a:latin typeface="Arial"/>
                          <a:ea typeface="Arial"/>
                          <a:cs typeface="Arial"/>
                          <a:sym typeface="Arial"/>
                        </a:rPr>
                        <a:t>Palestinian territories</a:t>
                      </a:r>
                      <a:endParaRPr/>
                    </a:p>
                  </a:txBody>
                  <a:tcPr marT="45725" marB="45725" marR="91450" marL="91450"/>
                </a:tc>
                <a:tc>
                  <a:txBody>
                    <a:bodyPr/>
                    <a:lstStyle/>
                    <a:p>
                      <a:pPr indent="0" lvl="0" marL="0" marR="0" rtl="0" algn="l">
                        <a:spcBef>
                          <a:spcPts val="0"/>
                        </a:spcBef>
                        <a:spcAft>
                          <a:spcPts val="0"/>
                        </a:spcAft>
                        <a:buNone/>
                      </a:pPr>
                      <a:r>
                        <a:rPr lang="en-US" sz="1800"/>
                        <a:t>Denmark</a:t>
                      </a:r>
                      <a:endParaRPr/>
                    </a:p>
                  </a:txBody>
                  <a:tcPr marT="45725" marB="45725" marR="91450" marL="91450"/>
                </a:tc>
                <a:tc>
                  <a:txBody>
                    <a:bodyPr/>
                    <a:lstStyle/>
                    <a:p>
                      <a:pPr indent="0" lvl="0" marL="0" marR="0" rtl="0" algn="l">
                        <a:spcBef>
                          <a:spcPts val="0"/>
                        </a:spcBef>
                        <a:spcAft>
                          <a:spcPts val="0"/>
                        </a:spcAft>
                        <a:buNone/>
                      </a:pPr>
                      <a:r>
                        <a:rPr lang="en-US" sz="1800"/>
                        <a:t>10</a:t>
                      </a:r>
                      <a:endParaRPr/>
                    </a:p>
                  </a:txBody>
                  <a:tcPr marT="45725" marB="45725" marR="91450" marL="91450"/>
                </a:tc>
                <a:tc>
                  <a:txBody>
                    <a:bodyPr/>
                    <a:lstStyle/>
                    <a:p>
                      <a:pPr indent="0" lvl="0" marL="0" marR="0" rtl="0" algn="l">
                        <a:spcBef>
                          <a:spcPts val="0"/>
                        </a:spcBef>
                        <a:spcAft>
                          <a:spcPts val="0"/>
                        </a:spcAft>
                        <a:buNone/>
                      </a:pPr>
                      <a:r>
                        <a:rPr lang="en-US" sz="1800"/>
                        <a:t>3277.570677032637</a:t>
                      </a:r>
                      <a:endParaRPr/>
                    </a:p>
                  </a:txBody>
                  <a:tcPr marT="45725" marB="45725" marR="91450" marL="91450"/>
                </a:tc>
              </a:tr>
              <a:tr h="627300">
                <a:tc>
                  <a:txBody>
                    <a:bodyPr/>
                    <a:lstStyle/>
                    <a:p>
                      <a:pPr indent="0" lvl="0" marL="0" marR="0" rtl="0" algn="l">
                        <a:spcBef>
                          <a:spcPts val="0"/>
                        </a:spcBef>
                        <a:spcAft>
                          <a:spcPts val="0"/>
                        </a:spcAft>
                        <a:buClr>
                          <a:schemeClr val="dk1"/>
                        </a:buClr>
                        <a:buSzPts val="1800"/>
                        <a:buFont typeface="Arial"/>
                        <a:buNone/>
                      </a:pPr>
                      <a:r>
                        <a:rPr b="0" i="0" lang="en-US" sz="1800" u="none" strike="noStrike">
                          <a:latin typeface="Arial"/>
                          <a:ea typeface="Arial"/>
                          <a:cs typeface="Arial"/>
                          <a:sym typeface="Arial"/>
                        </a:rPr>
                        <a:t>India</a:t>
                      </a:r>
                      <a:endParaRPr/>
                    </a:p>
                  </a:txBody>
                  <a:tcPr marT="45725" marB="45725" marR="91450" marL="91450"/>
                </a:tc>
                <a:tc>
                  <a:txBody>
                    <a:bodyPr/>
                    <a:lstStyle/>
                    <a:p>
                      <a:pPr indent="0" lvl="0" marL="0" marR="0" rtl="0" algn="l">
                        <a:spcBef>
                          <a:spcPts val="0"/>
                        </a:spcBef>
                        <a:spcAft>
                          <a:spcPts val="0"/>
                        </a:spcAft>
                        <a:buNone/>
                      </a:pPr>
                      <a:r>
                        <a:rPr lang="en-US" sz="1800"/>
                        <a:t>France</a:t>
                      </a:r>
                      <a:endParaRPr/>
                    </a:p>
                  </a:txBody>
                  <a:tcPr marT="45725" marB="45725" marR="91450" marL="91450"/>
                </a:tc>
                <a:tc>
                  <a:txBody>
                    <a:bodyPr/>
                    <a:lstStyle/>
                    <a:p>
                      <a:pPr indent="0" lvl="0" marL="0" marR="0" rtl="0" algn="l">
                        <a:spcBef>
                          <a:spcPts val="0"/>
                        </a:spcBef>
                        <a:spcAft>
                          <a:spcPts val="0"/>
                        </a:spcAft>
                        <a:buNone/>
                      </a:pPr>
                      <a:r>
                        <a:rPr lang="en-US" sz="1800"/>
                        <a:t>11</a:t>
                      </a:r>
                      <a:endParaRPr/>
                    </a:p>
                  </a:txBody>
                  <a:tcPr marT="45725" marB="45725" marR="91450" marL="91450"/>
                </a:tc>
                <a:tc>
                  <a:txBody>
                    <a:bodyPr/>
                    <a:lstStyle/>
                    <a:p>
                      <a:pPr indent="0" lvl="0" marL="0" marR="0" rtl="0" algn="l">
                        <a:spcBef>
                          <a:spcPts val="0"/>
                        </a:spcBef>
                        <a:spcAft>
                          <a:spcPts val="0"/>
                        </a:spcAft>
                        <a:buNone/>
                      </a:pPr>
                      <a:r>
                        <a:rPr lang="en-US" sz="1800"/>
                        <a:t>7245.67339386197</a:t>
                      </a:r>
                      <a:endParaRPr/>
                    </a:p>
                  </a:txBody>
                  <a:tcPr marT="45725" marB="45725" marR="91450" marL="91450"/>
                </a:tc>
              </a:tr>
              <a:tr h="627300">
                <a:tc>
                  <a:txBody>
                    <a:bodyPr/>
                    <a:lstStyle/>
                    <a:p>
                      <a:pPr indent="0" lvl="0" marL="0" marR="0" rtl="0" algn="l">
                        <a:spcBef>
                          <a:spcPts val="0"/>
                        </a:spcBef>
                        <a:spcAft>
                          <a:spcPts val="0"/>
                        </a:spcAft>
                        <a:buClr>
                          <a:schemeClr val="dk1"/>
                        </a:buClr>
                        <a:buSzPts val="1800"/>
                        <a:buFont typeface="Arial"/>
                        <a:buNone/>
                      </a:pPr>
                      <a:r>
                        <a:rPr b="0" i="0" lang="en-US" sz="1800" u="none" strike="noStrike">
                          <a:latin typeface="Arial"/>
                          <a:ea typeface="Arial"/>
                          <a:cs typeface="Arial"/>
                          <a:sym typeface="Arial"/>
                        </a:rPr>
                        <a:t>India</a:t>
                      </a:r>
                      <a:endParaRPr/>
                    </a:p>
                  </a:txBody>
                  <a:tcPr marT="45725" marB="45725" marR="91450" marL="91450"/>
                </a:tc>
                <a:tc>
                  <a:txBody>
                    <a:bodyPr/>
                    <a:lstStyle/>
                    <a:p>
                      <a:pPr indent="0" lvl="0" marL="0" marR="0" rtl="0" algn="l">
                        <a:spcBef>
                          <a:spcPts val="0"/>
                        </a:spcBef>
                        <a:spcAft>
                          <a:spcPts val="0"/>
                        </a:spcAft>
                        <a:buClr>
                          <a:schemeClr val="dk1"/>
                        </a:buClr>
                        <a:buSzPts val="1800"/>
                        <a:buFont typeface="Arial"/>
                        <a:buNone/>
                      </a:pPr>
                      <a:r>
                        <a:rPr lang="en-US" sz="1800"/>
                        <a:t>South Africa</a:t>
                      </a:r>
                      <a:endParaRPr/>
                    </a:p>
                  </a:txBody>
                  <a:tcPr marT="45725" marB="45725" marR="91450" marL="91450"/>
                </a:tc>
                <a:tc>
                  <a:txBody>
                    <a:bodyPr/>
                    <a:lstStyle/>
                    <a:p>
                      <a:pPr indent="0" lvl="0" marL="0" marR="0" rtl="0" algn="l">
                        <a:spcBef>
                          <a:spcPts val="0"/>
                        </a:spcBef>
                        <a:spcAft>
                          <a:spcPts val="0"/>
                        </a:spcAft>
                        <a:buClr>
                          <a:schemeClr val="dk1"/>
                        </a:buClr>
                        <a:buSzPts val="1800"/>
                        <a:buFont typeface="Arial"/>
                        <a:buNone/>
                      </a:pPr>
                      <a:r>
                        <a:rPr lang="en-US" sz="1800"/>
                        <a:t>12</a:t>
                      </a:r>
                      <a:endParaRPr/>
                    </a:p>
                  </a:txBody>
                  <a:tcPr marT="45725" marB="45725" marR="91450" marL="91450"/>
                </a:tc>
                <a:tc>
                  <a:txBody>
                    <a:bodyPr/>
                    <a:lstStyle/>
                    <a:p>
                      <a:pPr indent="0" lvl="0" marL="0" marR="0" rtl="0" algn="l">
                        <a:spcBef>
                          <a:spcPts val="0"/>
                        </a:spcBef>
                        <a:spcAft>
                          <a:spcPts val="0"/>
                        </a:spcAft>
                        <a:buClr>
                          <a:schemeClr val="dk1"/>
                        </a:buClr>
                        <a:buSzPts val="1800"/>
                        <a:buFont typeface="Arial"/>
                        <a:buNone/>
                      </a:pPr>
                      <a:r>
                        <a:rPr lang="en-US" sz="1800"/>
                        <a:t>8074.156288931303</a:t>
                      </a:r>
                      <a:endParaRPr/>
                    </a:p>
                  </a:txBody>
                  <a:tcPr marT="45725" marB="45725" marR="91450" marL="91450"/>
                </a:tc>
              </a:tr>
            </a:tbl>
          </a:graphicData>
        </a:graphic>
      </p:graphicFrame>
      <p:sp>
        <p:nvSpPr>
          <p:cNvPr id="175" name="Google Shape;175;p25"/>
          <p:cNvSpPr txBox="1"/>
          <p:nvPr/>
        </p:nvSpPr>
        <p:spPr>
          <a:xfrm>
            <a:off x="803527" y="5871934"/>
            <a:ext cx="10554028"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Arial"/>
                <a:ea typeface="Arial"/>
                <a:cs typeface="Arial"/>
                <a:sym typeface="Arial"/>
              </a:rPr>
              <a:t>Table 4.5: </a:t>
            </a:r>
            <a:r>
              <a:rPr lang="en-US" sz="1800">
                <a:solidFill>
                  <a:schemeClr val="dk1"/>
                </a:solidFill>
              </a:rPr>
              <a:t>Countries</a:t>
            </a:r>
            <a:r>
              <a:rPr lang="en-US" sz="1800">
                <a:solidFill>
                  <a:schemeClr val="dk1"/>
                </a:solidFill>
                <a:latin typeface="Arial"/>
                <a:ea typeface="Arial"/>
                <a:cs typeface="Arial"/>
                <a:sym typeface="Arial"/>
              </a:rPr>
              <a:t> with weight and their Geographical Distance</a:t>
            </a:r>
            <a:endParaRPr/>
          </a:p>
        </p:txBody>
      </p:sp>
      <p:sp>
        <p:nvSpPr>
          <p:cNvPr id="176" name="Google Shape;176;p25"/>
          <p:cNvSpPr txBox="1"/>
          <p:nvPr/>
        </p:nvSpPr>
        <p:spPr>
          <a:xfrm>
            <a:off x="546100" y="1333500"/>
            <a:ext cx="7836000" cy="55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700">
                <a:solidFill>
                  <a:schemeClr val="dk1"/>
                </a:solidFill>
                <a:latin typeface="Roboto"/>
                <a:ea typeface="Roboto"/>
                <a:cs typeface="Roboto"/>
                <a:sym typeface="Roboto"/>
              </a:rPr>
              <a:t> We compute geographical distance between country using python library geopy</a:t>
            </a:r>
            <a:endParaRPr sz="1700">
              <a:solidFill>
                <a:schemeClr val="dk1"/>
              </a:solidFill>
              <a:latin typeface="Roboto"/>
              <a:ea typeface="Roboto"/>
              <a:cs typeface="Roboto"/>
              <a:sym typeface="Robo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26"/>
          <p:cNvSpPr txBox="1"/>
          <p:nvPr>
            <p:ph type="title"/>
          </p:nvPr>
        </p:nvSpPr>
        <p:spPr>
          <a:xfrm>
            <a:off x="838200" y="365125"/>
            <a:ext cx="10515600" cy="10320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Created Graph Description</a:t>
            </a:r>
            <a:endParaRPr/>
          </a:p>
        </p:txBody>
      </p:sp>
      <p:sp>
        <p:nvSpPr>
          <p:cNvPr id="182" name="Google Shape;182;p26"/>
          <p:cNvSpPr txBox="1"/>
          <p:nvPr>
            <p:ph idx="1" type="body"/>
          </p:nvPr>
        </p:nvSpPr>
        <p:spPr>
          <a:xfrm>
            <a:off x="402600" y="1397125"/>
            <a:ext cx="10515600" cy="4703700"/>
          </a:xfrm>
          <a:prstGeom prst="rect">
            <a:avLst/>
          </a:prstGeom>
        </p:spPr>
        <p:txBody>
          <a:bodyPr anchorCtr="0" anchor="t" bIns="45700" lIns="91425" spcFirstLastPara="1" rIns="91425" wrap="square" tIns="45700">
            <a:normAutofit/>
          </a:bodyPr>
          <a:lstStyle/>
          <a:p>
            <a:pPr indent="0" lvl="0" marL="0" rtl="0" algn="l">
              <a:lnSpc>
                <a:spcPct val="100000"/>
              </a:lnSpc>
              <a:spcBef>
                <a:spcPts val="0"/>
              </a:spcBef>
              <a:spcAft>
                <a:spcPts val="0"/>
              </a:spcAft>
              <a:buNone/>
            </a:pPr>
            <a:r>
              <a:rPr lang="en-US">
                <a:solidFill>
                  <a:srgbClr val="000000"/>
                </a:solidFill>
              </a:rPr>
              <a:t>We have created </a:t>
            </a:r>
            <a:r>
              <a:rPr b="1" lang="en-US">
                <a:solidFill>
                  <a:srgbClr val="000000"/>
                </a:solidFill>
              </a:rPr>
              <a:t>three</a:t>
            </a:r>
            <a:r>
              <a:rPr lang="en-US">
                <a:solidFill>
                  <a:srgbClr val="000000"/>
                </a:solidFill>
              </a:rPr>
              <a:t> graphs, where </a:t>
            </a:r>
            <a:r>
              <a:rPr b="1" lang="en-US">
                <a:solidFill>
                  <a:srgbClr val="000000"/>
                </a:solidFill>
              </a:rPr>
              <a:t>each node</a:t>
            </a:r>
            <a:r>
              <a:rPr lang="en-US">
                <a:solidFill>
                  <a:srgbClr val="000000"/>
                </a:solidFill>
              </a:rPr>
              <a:t> is a </a:t>
            </a:r>
            <a:r>
              <a:rPr b="1" lang="en-US">
                <a:solidFill>
                  <a:srgbClr val="000000"/>
                </a:solidFill>
              </a:rPr>
              <a:t>country</a:t>
            </a:r>
            <a:r>
              <a:rPr lang="en-US">
                <a:solidFill>
                  <a:srgbClr val="000000"/>
                </a:solidFill>
              </a:rPr>
              <a:t>. </a:t>
            </a:r>
            <a:endParaRPr>
              <a:solidFill>
                <a:srgbClr val="000000"/>
              </a:solidFill>
            </a:endParaRPr>
          </a:p>
          <a:p>
            <a:pPr indent="0" lvl="0" marL="0" rtl="0" algn="l">
              <a:lnSpc>
                <a:spcPct val="100000"/>
              </a:lnSpc>
              <a:spcBef>
                <a:spcPts val="0"/>
              </a:spcBef>
              <a:spcAft>
                <a:spcPts val="0"/>
              </a:spcAft>
              <a:buNone/>
            </a:pPr>
            <a:r>
              <a:t/>
            </a:r>
            <a:endParaRPr>
              <a:solidFill>
                <a:srgbClr val="000000"/>
              </a:solidFill>
            </a:endParaRPr>
          </a:p>
          <a:p>
            <a:pPr indent="-342900" lvl="0" marL="457200" rtl="0" algn="l">
              <a:lnSpc>
                <a:spcPct val="100000"/>
              </a:lnSpc>
              <a:spcBef>
                <a:spcPts val="0"/>
              </a:spcBef>
              <a:spcAft>
                <a:spcPts val="0"/>
              </a:spcAft>
              <a:buClr>
                <a:schemeClr val="dk1"/>
              </a:buClr>
              <a:buSzPts val="1800"/>
              <a:buAutoNum type="arabicPeriod"/>
            </a:pPr>
            <a:r>
              <a:rPr lang="en-US">
                <a:solidFill>
                  <a:schemeClr val="dk1"/>
                </a:solidFill>
              </a:rPr>
              <a:t>First graph edge weight  as number of translation count </a:t>
            </a:r>
            <a:r>
              <a:rPr lang="en-US">
                <a:solidFill>
                  <a:schemeClr val="dk1"/>
                </a:solidFill>
              </a:rPr>
              <a:t>between</a:t>
            </a:r>
            <a:r>
              <a:rPr lang="en-US">
                <a:solidFill>
                  <a:schemeClr val="dk1"/>
                </a:solidFill>
              </a:rPr>
              <a:t> languages.</a:t>
            </a:r>
            <a:endParaRPr>
              <a:solidFill>
                <a:schemeClr val="dk1"/>
              </a:solidFill>
            </a:endParaRPr>
          </a:p>
          <a:p>
            <a:pPr indent="0" lvl="0" marL="457200" rtl="0" algn="l">
              <a:lnSpc>
                <a:spcPct val="100000"/>
              </a:lnSpc>
              <a:spcBef>
                <a:spcPts val="0"/>
              </a:spcBef>
              <a:spcAft>
                <a:spcPts val="0"/>
              </a:spcAft>
              <a:buNone/>
            </a:pPr>
            <a:r>
              <a:t/>
            </a:r>
            <a:endParaRPr>
              <a:solidFill>
                <a:schemeClr val="dk1"/>
              </a:solidFill>
            </a:endParaRPr>
          </a:p>
          <a:p>
            <a:pPr indent="-342900" lvl="0" marL="457200" rtl="0" algn="l">
              <a:lnSpc>
                <a:spcPct val="100000"/>
              </a:lnSpc>
              <a:spcBef>
                <a:spcPts val="0"/>
              </a:spcBef>
              <a:spcAft>
                <a:spcPts val="0"/>
              </a:spcAft>
              <a:buClr>
                <a:schemeClr val="dk1"/>
              </a:buClr>
              <a:buSzPts val="1800"/>
              <a:buAutoNum type="arabicPeriod"/>
            </a:pPr>
            <a:r>
              <a:rPr lang="en-US">
                <a:solidFill>
                  <a:schemeClr val="dk1"/>
                </a:solidFill>
              </a:rPr>
              <a:t>Second graph edge weight as geographical distance between country.</a:t>
            </a:r>
            <a:endParaRPr>
              <a:solidFill>
                <a:schemeClr val="dk1"/>
              </a:solidFill>
            </a:endParaRPr>
          </a:p>
          <a:p>
            <a:pPr indent="0" lvl="0" marL="457200" rtl="0" algn="l">
              <a:lnSpc>
                <a:spcPct val="100000"/>
              </a:lnSpc>
              <a:spcBef>
                <a:spcPts val="0"/>
              </a:spcBef>
              <a:spcAft>
                <a:spcPts val="0"/>
              </a:spcAft>
              <a:buNone/>
            </a:pPr>
            <a:r>
              <a:t/>
            </a:r>
            <a:endParaRPr>
              <a:solidFill>
                <a:schemeClr val="dk1"/>
              </a:solidFill>
            </a:endParaRPr>
          </a:p>
          <a:p>
            <a:pPr indent="-342900" lvl="0" marL="457200" rtl="0" algn="l">
              <a:lnSpc>
                <a:spcPct val="100000"/>
              </a:lnSpc>
              <a:spcBef>
                <a:spcPts val="0"/>
              </a:spcBef>
              <a:spcAft>
                <a:spcPts val="0"/>
              </a:spcAft>
              <a:buClr>
                <a:schemeClr val="dk1"/>
              </a:buClr>
              <a:buSzPts val="1800"/>
              <a:buAutoNum type="arabicPeriod"/>
            </a:pPr>
            <a:r>
              <a:rPr lang="en-US">
                <a:solidFill>
                  <a:schemeClr val="dk1"/>
                </a:solidFill>
              </a:rPr>
              <a:t>Third graph edge weight was random.</a:t>
            </a:r>
            <a:endParaRPr>
              <a:solidFill>
                <a:schemeClr val="dk1"/>
              </a:solidFill>
            </a:endParaRPr>
          </a:p>
          <a:p>
            <a:pPr indent="0" lvl="0" marL="457200" rtl="0" algn="l">
              <a:lnSpc>
                <a:spcPct val="100000"/>
              </a:lnSpc>
              <a:spcBef>
                <a:spcPts val="0"/>
              </a:spcBef>
              <a:spcAft>
                <a:spcPts val="0"/>
              </a:spcAft>
              <a:buNone/>
            </a:pPr>
            <a:r>
              <a:t/>
            </a:r>
            <a:endParaRPr>
              <a:solidFill>
                <a:schemeClr val="dk1"/>
              </a:solidFill>
            </a:endParaRPr>
          </a:p>
          <a:p>
            <a:pPr indent="0" lvl="0" marL="457200" rtl="0" algn="l">
              <a:lnSpc>
                <a:spcPct val="100000"/>
              </a:lnSpc>
              <a:spcBef>
                <a:spcPts val="0"/>
              </a:spcBef>
              <a:spcAft>
                <a:spcPts val="0"/>
              </a:spcAft>
              <a:buNone/>
            </a:pPr>
            <a:r>
              <a:t/>
            </a:r>
            <a:endParaRPr>
              <a:solidFill>
                <a:schemeClr val="dk1"/>
              </a:solidFill>
            </a:endParaRPr>
          </a:p>
          <a:p>
            <a:pPr indent="0" lvl="0" marL="0" rtl="0" algn="l">
              <a:lnSpc>
                <a:spcPct val="100000"/>
              </a:lnSpc>
              <a:spcBef>
                <a:spcPts val="0"/>
              </a:spcBef>
              <a:spcAft>
                <a:spcPts val="0"/>
              </a:spcAft>
              <a:buNone/>
            </a:pPr>
            <a:r>
              <a:t/>
            </a:r>
            <a:endParaRPr b="1">
              <a:solidFill>
                <a:schemeClr val="dk1"/>
              </a:solidFill>
            </a:endParaRPr>
          </a:p>
          <a:p>
            <a:pPr indent="0" lvl="0" marL="0" rtl="0" algn="l">
              <a:lnSpc>
                <a:spcPct val="100000"/>
              </a:lnSpc>
              <a:spcBef>
                <a:spcPts val="0"/>
              </a:spcBef>
              <a:spcAft>
                <a:spcPts val="0"/>
              </a:spcAft>
              <a:buNone/>
            </a:pPr>
            <a:r>
              <a:t/>
            </a:r>
            <a:endParaRPr b="1">
              <a:solidFill>
                <a:srgbClr val="FF0000"/>
              </a:solidFill>
            </a:endParaRPr>
          </a:p>
          <a:p>
            <a:pPr indent="0" lvl="0" marL="0" rtl="0" algn="l">
              <a:lnSpc>
                <a:spcPct val="100000"/>
              </a:lnSpc>
              <a:spcBef>
                <a:spcPts val="0"/>
              </a:spcBef>
              <a:spcAft>
                <a:spcPts val="0"/>
              </a:spcAft>
              <a:buNone/>
            </a:pPr>
            <a:r>
              <a:t/>
            </a:r>
            <a:endParaRPr b="1">
              <a:solidFill>
                <a:srgbClr val="FF0000"/>
              </a:solidFill>
            </a:endParaRPr>
          </a:p>
          <a:p>
            <a:pPr indent="0" lvl="0" marL="0" rtl="0" algn="l">
              <a:spcBef>
                <a:spcPts val="1000"/>
              </a:spcBef>
              <a:spcAft>
                <a:spcPts val="1600"/>
              </a:spcAft>
              <a:buNone/>
            </a:pPr>
            <a:r>
              <a:t/>
            </a:r>
            <a:endParaRPr/>
          </a:p>
        </p:txBody>
      </p:sp>
      <p:sp>
        <p:nvSpPr>
          <p:cNvPr id="183" name="Google Shape;183;p26"/>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pic>
        <p:nvPicPr>
          <p:cNvPr id="184" name="Google Shape;184;p26"/>
          <p:cNvPicPr preferRelativeResize="0"/>
          <p:nvPr/>
        </p:nvPicPr>
        <p:blipFill>
          <a:blip r:embed="rId3">
            <a:alphaModFix/>
          </a:blip>
          <a:stretch>
            <a:fillRect/>
          </a:stretch>
        </p:blipFill>
        <p:spPr>
          <a:xfrm>
            <a:off x="518625" y="3452900"/>
            <a:ext cx="9191774" cy="2519300"/>
          </a:xfrm>
          <a:prstGeom prst="rect">
            <a:avLst/>
          </a:prstGeom>
          <a:noFill/>
          <a:ln>
            <a:noFill/>
          </a:ln>
        </p:spPr>
      </p:pic>
      <p:sp>
        <p:nvSpPr>
          <p:cNvPr id="185" name="Google Shape;185;p26"/>
          <p:cNvSpPr txBox="1"/>
          <p:nvPr/>
        </p:nvSpPr>
        <p:spPr>
          <a:xfrm>
            <a:off x="436725" y="6134675"/>
            <a:ext cx="9273600" cy="36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700">
                <a:solidFill>
                  <a:schemeClr val="dk2"/>
                </a:solidFill>
                <a:latin typeface="Roboto"/>
                <a:ea typeface="Roboto"/>
                <a:cs typeface="Roboto"/>
                <a:sym typeface="Roboto"/>
              </a:rPr>
              <a:t>Table 4.6:Graphs with their respective properties</a:t>
            </a:r>
            <a:endParaRPr sz="1700">
              <a:solidFill>
                <a:schemeClr val="dk2"/>
              </a:solidFill>
              <a:latin typeface="Roboto"/>
              <a:ea typeface="Roboto"/>
              <a:cs typeface="Roboto"/>
              <a:sym typeface="Robo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27"/>
          <p:cNvSpPr/>
          <p:nvPr/>
        </p:nvSpPr>
        <p:spPr>
          <a:xfrm>
            <a:off x="0"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91" name="Google Shape;191;p27"/>
          <p:cNvSpPr txBox="1"/>
          <p:nvPr>
            <p:ph type="title"/>
          </p:nvPr>
        </p:nvSpPr>
        <p:spPr>
          <a:xfrm>
            <a:off x="262073" y="-4"/>
            <a:ext cx="6052800" cy="7668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4200"/>
              <a:buFont typeface="Play"/>
              <a:buNone/>
            </a:pPr>
            <a:r>
              <a:rPr b="1" lang="en-US" sz="4200"/>
              <a:t>WORK FLOW</a:t>
            </a:r>
            <a:endParaRPr/>
          </a:p>
        </p:txBody>
      </p:sp>
      <p:sp>
        <p:nvSpPr>
          <p:cNvPr id="192" name="Google Shape;192;p27"/>
          <p:cNvSpPr txBox="1"/>
          <p:nvPr>
            <p:ph idx="12" type="sldNum"/>
          </p:nvPr>
        </p:nvSpPr>
        <p:spPr>
          <a:xfrm>
            <a:off x="10439400" y="6356350"/>
            <a:ext cx="914400" cy="365125"/>
          </a:xfrm>
          <a:prstGeom prst="rect">
            <a:avLst/>
          </a:prstGeom>
          <a:noFill/>
          <a:ln>
            <a:noFill/>
          </a:ln>
        </p:spPr>
        <p:txBody>
          <a:bodyPr anchorCtr="0" anchor="ctr" bIns="45700" lIns="91425" spcFirstLastPara="1" rIns="91425" wrap="square" tIns="45700">
            <a:normAutofit/>
          </a:bodyPr>
          <a:lstStyle/>
          <a:p>
            <a:pPr indent="0" lvl="0" marL="0" rtl="0" algn="r">
              <a:spcBef>
                <a:spcPts val="0"/>
              </a:spcBef>
              <a:spcAft>
                <a:spcPts val="0"/>
              </a:spcAft>
              <a:buClr>
                <a:srgbClr val="000000"/>
              </a:buClr>
              <a:buFont typeface="Arial"/>
              <a:buNone/>
            </a:pPr>
            <a:fld id="{00000000-1234-1234-1234-123412341234}" type="slidenum">
              <a:rPr lang="en-US">
                <a:solidFill>
                  <a:schemeClr val="dk2"/>
                </a:solidFill>
              </a:rPr>
              <a:t>‹#›</a:t>
            </a:fld>
            <a:endParaRPr>
              <a:solidFill>
                <a:schemeClr val="dk2"/>
              </a:solidFill>
            </a:endParaRPr>
          </a:p>
        </p:txBody>
      </p:sp>
      <p:sp>
        <p:nvSpPr>
          <p:cNvPr id="193" name="Google Shape;193;p27"/>
          <p:cNvSpPr txBox="1"/>
          <p:nvPr/>
        </p:nvSpPr>
        <p:spPr>
          <a:xfrm>
            <a:off x="1320800" y="4648200"/>
            <a:ext cx="4165500" cy="685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1700">
              <a:solidFill>
                <a:srgbClr val="FF0000"/>
              </a:solidFill>
              <a:latin typeface="Roboto"/>
              <a:ea typeface="Roboto"/>
              <a:cs typeface="Roboto"/>
              <a:sym typeface="Roboto"/>
            </a:endParaRPr>
          </a:p>
        </p:txBody>
      </p:sp>
      <p:sp>
        <p:nvSpPr>
          <p:cNvPr id="194" name="Google Shape;194;p27"/>
          <p:cNvSpPr txBox="1"/>
          <p:nvPr/>
        </p:nvSpPr>
        <p:spPr>
          <a:xfrm>
            <a:off x="5206625" y="320725"/>
            <a:ext cx="4954200" cy="76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700">
              <a:solidFill>
                <a:schemeClr val="dk2"/>
              </a:solidFill>
              <a:latin typeface="Roboto"/>
              <a:ea typeface="Roboto"/>
              <a:cs typeface="Roboto"/>
              <a:sym typeface="Roboto"/>
            </a:endParaRPr>
          </a:p>
        </p:txBody>
      </p:sp>
      <p:sp>
        <p:nvSpPr>
          <p:cNvPr id="195" name="Google Shape;195;p27"/>
          <p:cNvSpPr txBox="1"/>
          <p:nvPr/>
        </p:nvSpPr>
        <p:spPr>
          <a:xfrm>
            <a:off x="4715300" y="504975"/>
            <a:ext cx="6141600" cy="58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700">
              <a:solidFill>
                <a:schemeClr val="dk2"/>
              </a:solidFill>
              <a:latin typeface="Roboto"/>
              <a:ea typeface="Roboto"/>
              <a:cs typeface="Roboto"/>
              <a:sym typeface="Roboto"/>
            </a:endParaRPr>
          </a:p>
        </p:txBody>
      </p:sp>
      <p:pic>
        <p:nvPicPr>
          <p:cNvPr id="196" name="Google Shape;196;p27"/>
          <p:cNvPicPr preferRelativeResize="0"/>
          <p:nvPr/>
        </p:nvPicPr>
        <p:blipFill>
          <a:blip r:embed="rId3">
            <a:alphaModFix/>
          </a:blip>
          <a:stretch>
            <a:fillRect/>
          </a:stretch>
        </p:blipFill>
        <p:spPr>
          <a:xfrm>
            <a:off x="7867925" y="67500"/>
            <a:ext cx="3485875" cy="6653975"/>
          </a:xfrm>
          <a:prstGeom prst="rect">
            <a:avLst/>
          </a:prstGeom>
          <a:solidFill>
            <a:schemeClr val="lt1"/>
          </a:solid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28"/>
          <p:cNvSpPr txBox="1"/>
          <p:nvPr>
            <p:ph type="title"/>
          </p:nvPr>
        </p:nvSpPr>
        <p:spPr>
          <a:xfrm>
            <a:off x="609600" y="0"/>
            <a:ext cx="10515600" cy="1028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Graph Comparison Methods</a:t>
            </a:r>
            <a:endParaRPr/>
          </a:p>
        </p:txBody>
      </p:sp>
      <p:sp>
        <p:nvSpPr>
          <p:cNvPr id="202" name="Google Shape;202;p28"/>
          <p:cNvSpPr txBox="1"/>
          <p:nvPr>
            <p:ph idx="1" type="body"/>
          </p:nvPr>
        </p:nvSpPr>
        <p:spPr>
          <a:xfrm>
            <a:off x="838200" y="1104900"/>
            <a:ext cx="10515600" cy="5524500"/>
          </a:xfrm>
          <a:prstGeom prst="rect">
            <a:avLst/>
          </a:prstGeom>
        </p:spPr>
        <p:txBody>
          <a:bodyPr anchorCtr="0" anchor="t" bIns="45700" lIns="91425" spcFirstLastPara="1" rIns="91425" wrap="square" tIns="45700">
            <a:normAutofit/>
          </a:bodyPr>
          <a:lstStyle/>
          <a:p>
            <a:pPr indent="-387379" lvl="0" marL="457200" rtl="0" algn="just">
              <a:spcBef>
                <a:spcPts val="1000"/>
              </a:spcBef>
              <a:spcAft>
                <a:spcPts val="0"/>
              </a:spcAft>
              <a:buSzPts val="2500"/>
              <a:buChar char="●"/>
            </a:pPr>
            <a:r>
              <a:rPr b="1" lang="en-US" sz="2400"/>
              <a:t>Clu</a:t>
            </a:r>
            <a:r>
              <a:rPr b="1" lang="en-US" sz="2400"/>
              <a:t>stering: </a:t>
            </a:r>
            <a:r>
              <a:rPr lang="en-US" sz="2400"/>
              <a:t>We applied </a:t>
            </a:r>
            <a:r>
              <a:rPr lang="en-US" sz="2400"/>
              <a:t>louvain clustering algorithm. </a:t>
            </a:r>
            <a:endParaRPr sz="2400"/>
          </a:p>
          <a:p>
            <a:pPr indent="-228600" lvl="0" marL="228600" rtl="0" algn="just">
              <a:lnSpc>
                <a:spcPct val="150000"/>
              </a:lnSpc>
              <a:spcBef>
                <a:spcPts val="1600"/>
              </a:spcBef>
              <a:spcAft>
                <a:spcPts val="0"/>
              </a:spcAft>
              <a:buClr>
                <a:schemeClr val="dk1"/>
              </a:buClr>
              <a:buSzPts val="1800"/>
              <a:buFont typeface="Arial"/>
              <a:buNone/>
            </a:pPr>
            <a:r>
              <a:rPr lang="en-US" sz="1800"/>
              <a:t>The Louvain clustering algorithm is a popular method for detecting communities in large networks. It is based on the optimization of modularity, a measure of the strength of division of a network into clusters. The algorithm works in two phases:</a:t>
            </a:r>
            <a:endParaRPr sz="1800"/>
          </a:p>
          <a:p>
            <a:pPr indent="0" lvl="0" marL="0" rtl="0" algn="just">
              <a:lnSpc>
                <a:spcPct val="150000"/>
              </a:lnSpc>
              <a:spcBef>
                <a:spcPts val="1000"/>
              </a:spcBef>
              <a:spcAft>
                <a:spcPts val="0"/>
              </a:spcAft>
              <a:buClr>
                <a:schemeClr val="dk1"/>
              </a:buClr>
              <a:buSzPts val="1800"/>
              <a:buFont typeface="Arial"/>
              <a:buNone/>
            </a:pPr>
            <a:r>
              <a:rPr b="1" lang="en-US" sz="1338"/>
              <a:t>i. Modularity Optimization</a:t>
            </a:r>
            <a:r>
              <a:rPr lang="en-US" sz="1338"/>
              <a:t>: Initially, each node is assigned to its own community. The algorithm then iteratively reassigns nodes to communities in a way that maximizes the modularity gain. This phase continues until no further improvement can be made.</a:t>
            </a:r>
            <a:endParaRPr sz="1338"/>
          </a:p>
          <a:p>
            <a:pPr indent="0" lvl="0" marL="0" rtl="0" algn="just">
              <a:lnSpc>
                <a:spcPct val="150000"/>
              </a:lnSpc>
              <a:spcBef>
                <a:spcPts val="1000"/>
              </a:spcBef>
              <a:spcAft>
                <a:spcPts val="0"/>
              </a:spcAft>
              <a:buClr>
                <a:schemeClr val="dk1"/>
              </a:buClr>
              <a:buSzPts val="1800"/>
              <a:buFont typeface="Arial"/>
              <a:buNone/>
            </a:pPr>
            <a:r>
              <a:rPr b="1" lang="en-US" sz="1338"/>
              <a:t>ii. Community Aggregation</a:t>
            </a:r>
            <a:r>
              <a:rPr lang="en-US" sz="1338"/>
              <a:t>: Once the modularity is optimized locally, each community is treated as a single node and the process is repeated. This hierarchical aggregation continues until the modularity reaches a maximum and does not improve with further aggregation.</a:t>
            </a:r>
            <a:endParaRPr sz="1238"/>
          </a:p>
          <a:p>
            <a:pPr indent="-370114" lvl="0" marL="457200" rtl="0" algn="just">
              <a:lnSpc>
                <a:spcPct val="150000"/>
              </a:lnSpc>
              <a:spcBef>
                <a:spcPts val="1600"/>
              </a:spcBef>
              <a:spcAft>
                <a:spcPts val="0"/>
              </a:spcAft>
              <a:buSzPts val="2229"/>
              <a:buChar char="●"/>
            </a:pPr>
            <a:r>
              <a:rPr b="1" lang="en-US" sz="2128"/>
              <a:t>Graph Distance Metrics</a:t>
            </a:r>
            <a:r>
              <a:rPr lang="en-US" sz="2128"/>
              <a:t>: W</a:t>
            </a:r>
            <a:r>
              <a:rPr lang="en-US" sz="2128"/>
              <a:t>e took two graph at a time weight-geographical,weight-random and geographical-random and compare these three combination graph distance metrics.</a:t>
            </a:r>
            <a:endParaRPr/>
          </a:p>
        </p:txBody>
      </p:sp>
      <p:sp>
        <p:nvSpPr>
          <p:cNvPr id="203" name="Google Shape;203;p28"/>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29"/>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09" name="Google Shape;209;p29"/>
          <p:cNvSpPr/>
          <p:nvPr/>
        </p:nvSpPr>
        <p:spPr>
          <a:xfrm>
            <a:off x="9519137" y="5486400"/>
            <a:ext cx="2672863" cy="1371600"/>
          </a:xfrm>
          <a:custGeom>
            <a:rect b="b" l="l" r="r" t="t"/>
            <a:pathLst>
              <a:path extrusionOk="0" h="1371600" w="2672863">
                <a:moveTo>
                  <a:pt x="1721734" y="0"/>
                </a:moveTo>
                <a:cubicBezTo>
                  <a:pt x="2026863" y="0"/>
                  <a:pt x="2313937" y="77299"/>
                  <a:pt x="2564444" y="213382"/>
                </a:cubicBezTo>
                <a:lnTo>
                  <a:pt x="2672863" y="279248"/>
                </a:lnTo>
                <a:lnTo>
                  <a:pt x="2672863" y="1371600"/>
                </a:lnTo>
                <a:lnTo>
                  <a:pt x="0" y="1371600"/>
                </a:lnTo>
                <a:lnTo>
                  <a:pt x="33268" y="1242216"/>
                </a:lnTo>
                <a:cubicBezTo>
                  <a:pt x="257110" y="522539"/>
                  <a:pt x="928399" y="0"/>
                  <a:pt x="1721734"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10" name="Google Shape;210;p29"/>
          <p:cNvSpPr/>
          <p:nvPr/>
        </p:nvSpPr>
        <p:spPr>
          <a:xfrm>
            <a:off x="4602050" y="650160"/>
            <a:ext cx="2987899" cy="2987899"/>
          </a:xfrm>
          <a:prstGeom prst="arc">
            <a:avLst>
              <a:gd fmla="val 14441841" name="adj1"/>
              <a:gd fmla="val 0" name="adj2"/>
            </a:avLst>
          </a:prstGeom>
          <a:noFill/>
          <a:ln cap="rnd" cmpd="sng" w="127000">
            <a:solidFill>
              <a:schemeClr val="accent4"/>
            </a:solidFill>
            <a:prstDash val="dash"/>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11" name="Google Shape;211;p29"/>
          <p:cNvSpPr txBox="1"/>
          <p:nvPr>
            <p:ph type="title"/>
          </p:nvPr>
        </p:nvSpPr>
        <p:spPr>
          <a:xfrm>
            <a:off x="271850" y="292100"/>
            <a:ext cx="10180200" cy="660300"/>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2717"/>
              <a:buFont typeface="Play"/>
              <a:buNone/>
            </a:pPr>
            <a:r>
              <a:rPr b="1" lang="en-US" sz="4088"/>
              <a:t>EXPERIMENTAL RESULTS(CONTINUED)</a:t>
            </a:r>
            <a:endParaRPr sz="3588"/>
          </a:p>
          <a:p>
            <a:pPr indent="0" lvl="0" marL="0" rtl="0" algn="l">
              <a:lnSpc>
                <a:spcPct val="90000"/>
              </a:lnSpc>
              <a:spcBef>
                <a:spcPts val="0"/>
              </a:spcBef>
              <a:spcAft>
                <a:spcPts val="0"/>
              </a:spcAft>
              <a:buClr>
                <a:schemeClr val="dk1"/>
              </a:buClr>
              <a:buSzPct val="118918"/>
              <a:buFont typeface="Play"/>
              <a:buNone/>
            </a:pPr>
            <a:r>
              <a:t/>
            </a:r>
            <a:endParaRPr/>
          </a:p>
        </p:txBody>
      </p:sp>
      <p:sp>
        <p:nvSpPr>
          <p:cNvPr id="212" name="Google Shape;212;p29"/>
          <p:cNvSpPr txBox="1"/>
          <p:nvPr>
            <p:ph idx="1" type="body"/>
          </p:nvPr>
        </p:nvSpPr>
        <p:spPr>
          <a:xfrm>
            <a:off x="127688" y="1984443"/>
            <a:ext cx="4495800" cy="4192520"/>
          </a:xfrm>
          <a:prstGeom prst="rect">
            <a:avLst/>
          </a:prstGeom>
          <a:noFill/>
          <a:ln>
            <a:noFill/>
          </a:ln>
        </p:spPr>
        <p:txBody>
          <a:bodyPr anchorCtr="0" anchor="t" bIns="45700" lIns="91425" spcFirstLastPara="1" rIns="91425" wrap="square" tIns="45700">
            <a:normAutofit/>
          </a:bodyPr>
          <a:lstStyle/>
          <a:p>
            <a:pPr indent="-228600" lvl="0" marL="228600" rtl="0" algn="just">
              <a:lnSpc>
                <a:spcPct val="90000"/>
              </a:lnSpc>
              <a:spcBef>
                <a:spcPts val="0"/>
              </a:spcBef>
              <a:spcAft>
                <a:spcPts val="0"/>
              </a:spcAft>
              <a:buClr>
                <a:schemeClr val="dk1"/>
              </a:buClr>
              <a:buSzPts val="1800"/>
              <a:buChar char="●"/>
            </a:pPr>
            <a:r>
              <a:rPr lang="en-US" sz="1800"/>
              <a:t>Graph distance metrics are essential for understanding the structure and connectivity within graphs.</a:t>
            </a:r>
            <a:endParaRPr sz="1800"/>
          </a:p>
          <a:p>
            <a:pPr indent="0" lvl="0" marL="228600" rtl="0" algn="just">
              <a:lnSpc>
                <a:spcPct val="90000"/>
              </a:lnSpc>
              <a:spcBef>
                <a:spcPts val="0"/>
              </a:spcBef>
              <a:spcAft>
                <a:spcPts val="0"/>
              </a:spcAft>
              <a:buNone/>
            </a:pPr>
            <a:r>
              <a:t/>
            </a:r>
            <a:endParaRPr sz="1800"/>
          </a:p>
          <a:p>
            <a:pPr indent="0" lvl="0" marL="228600" rtl="0" algn="just">
              <a:lnSpc>
                <a:spcPct val="90000"/>
              </a:lnSpc>
              <a:spcBef>
                <a:spcPts val="0"/>
              </a:spcBef>
              <a:spcAft>
                <a:spcPts val="0"/>
              </a:spcAft>
              <a:buNone/>
            </a:pPr>
            <a:r>
              <a:rPr lang="en-US" sz="1800"/>
              <a:t>They help quantify the distance between nodes and provide insights into various graph properties.</a:t>
            </a:r>
            <a:endParaRPr sz="1800"/>
          </a:p>
          <a:p>
            <a:pPr indent="-50800" lvl="0" marL="228600" rtl="0" algn="l">
              <a:lnSpc>
                <a:spcPct val="90000"/>
              </a:lnSpc>
              <a:spcBef>
                <a:spcPts val="1000"/>
              </a:spcBef>
              <a:spcAft>
                <a:spcPts val="1600"/>
              </a:spcAft>
              <a:buClr>
                <a:schemeClr val="dk1"/>
              </a:buClr>
              <a:buSzPts val="2800"/>
              <a:buNone/>
            </a:pPr>
            <a:r>
              <a:t/>
            </a:r>
            <a:endParaRPr/>
          </a:p>
        </p:txBody>
      </p:sp>
      <p:sp>
        <p:nvSpPr>
          <p:cNvPr id="213" name="Google Shape;213;p2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rmAutofit/>
          </a:bodyPr>
          <a:lstStyle/>
          <a:p>
            <a:pPr indent="0" lvl="0" marL="0" rtl="0" algn="r">
              <a:spcBef>
                <a:spcPts val="0"/>
              </a:spcBef>
              <a:spcAft>
                <a:spcPts val="0"/>
              </a:spcAft>
              <a:buClr>
                <a:srgbClr val="000000"/>
              </a:buClr>
              <a:buFont typeface="Arial"/>
              <a:buNone/>
            </a:pPr>
            <a:fld id="{00000000-1234-1234-1234-123412341234}" type="slidenum">
              <a:rPr lang="en-US">
                <a:solidFill>
                  <a:schemeClr val="dk2"/>
                </a:solidFill>
              </a:rPr>
              <a:t>‹#›</a:t>
            </a:fld>
            <a:endParaRPr>
              <a:solidFill>
                <a:schemeClr val="dk2"/>
              </a:solidFill>
            </a:endParaRPr>
          </a:p>
        </p:txBody>
      </p:sp>
      <p:graphicFrame>
        <p:nvGraphicFramePr>
          <p:cNvPr id="214" name="Google Shape;214;p29"/>
          <p:cNvGraphicFramePr/>
          <p:nvPr/>
        </p:nvGraphicFramePr>
        <p:xfrm>
          <a:off x="4712404" y="596894"/>
          <a:ext cx="3000000" cy="3000000"/>
        </p:xfrm>
        <a:graphic>
          <a:graphicData uri="http://schemas.openxmlformats.org/drawingml/2006/table">
            <a:tbl>
              <a:tblPr bandRow="1" firstRow="1">
                <a:noFill/>
                <a:tableStyleId>{4E58E8BD-8464-4018-B5EF-D27ABAE85F4D}</a:tableStyleId>
              </a:tblPr>
              <a:tblGrid>
                <a:gridCol w="1988875"/>
                <a:gridCol w="1947675"/>
                <a:gridCol w="1771525"/>
                <a:gridCol w="1771525"/>
              </a:tblGrid>
              <a:tr h="844825">
                <a:tc>
                  <a:txBody>
                    <a:bodyPr/>
                    <a:lstStyle/>
                    <a:p>
                      <a:pPr indent="0" lvl="0" marL="0" marR="0" rtl="0" algn="l">
                        <a:spcBef>
                          <a:spcPts val="0"/>
                        </a:spcBef>
                        <a:spcAft>
                          <a:spcPts val="0"/>
                        </a:spcAft>
                        <a:buClr>
                          <a:schemeClr val="dk1"/>
                        </a:buClr>
                        <a:buSzPts val="800"/>
                        <a:buFont typeface="Arial"/>
                        <a:buNone/>
                      </a:pPr>
                      <a:r>
                        <a:rPr b="1" i="0" lang="en-US" sz="1200" u="none" strike="noStrike">
                          <a:latin typeface="Arial"/>
                          <a:ea typeface="Arial"/>
                          <a:cs typeface="Arial"/>
                          <a:sym typeface="Arial"/>
                        </a:rPr>
                        <a:t>Distance metric</a:t>
                      </a:r>
                      <a:endParaRPr b="1" sz="1200"/>
                    </a:p>
                  </a:txBody>
                  <a:tcPr marT="21050" marB="21050" marR="42100" marL="42100"/>
                </a:tc>
                <a:tc>
                  <a:txBody>
                    <a:bodyPr/>
                    <a:lstStyle/>
                    <a:p>
                      <a:pPr indent="0" lvl="0" marL="0" marR="0" rtl="0" algn="l">
                        <a:spcBef>
                          <a:spcPts val="0"/>
                        </a:spcBef>
                        <a:spcAft>
                          <a:spcPts val="0"/>
                        </a:spcAft>
                        <a:buClr>
                          <a:schemeClr val="dk1"/>
                        </a:buClr>
                        <a:buSzPts val="800"/>
                        <a:buFont typeface="Arial"/>
                        <a:buNone/>
                      </a:pPr>
                      <a:r>
                        <a:rPr b="1" i="0" lang="en-US" sz="1200" u="none" strike="noStrike">
                          <a:latin typeface="Arial"/>
                          <a:ea typeface="Arial"/>
                          <a:cs typeface="Arial"/>
                          <a:sym typeface="Arial"/>
                        </a:rPr>
                        <a:t>Weight-Random</a:t>
                      </a:r>
                      <a:endParaRPr b="1" sz="1200"/>
                    </a:p>
                  </a:txBody>
                  <a:tcPr marT="21050" marB="21050" marR="42100" marL="42100"/>
                </a:tc>
                <a:tc>
                  <a:txBody>
                    <a:bodyPr/>
                    <a:lstStyle/>
                    <a:p>
                      <a:pPr indent="0" lvl="0" marL="0" marR="0" rtl="0" algn="l">
                        <a:spcBef>
                          <a:spcPts val="0"/>
                        </a:spcBef>
                        <a:spcAft>
                          <a:spcPts val="0"/>
                        </a:spcAft>
                        <a:buClr>
                          <a:schemeClr val="dk1"/>
                        </a:buClr>
                        <a:buSzPts val="800"/>
                        <a:buFont typeface="Arial"/>
                        <a:buNone/>
                      </a:pPr>
                      <a:r>
                        <a:rPr b="1" i="0" lang="en-US" sz="1200" u="none" strike="noStrike">
                          <a:latin typeface="Arial"/>
                          <a:ea typeface="Arial"/>
                          <a:cs typeface="Arial"/>
                          <a:sym typeface="Arial"/>
                        </a:rPr>
                        <a:t>Weight-Geographical</a:t>
                      </a:r>
                      <a:endParaRPr b="1" sz="1200"/>
                    </a:p>
                  </a:txBody>
                  <a:tcPr marT="21050" marB="21050" marR="42100" marL="42100"/>
                </a:tc>
                <a:tc>
                  <a:txBody>
                    <a:bodyPr/>
                    <a:lstStyle/>
                    <a:p>
                      <a:pPr indent="0" lvl="0" marL="0" marR="0" rtl="0" algn="l">
                        <a:spcBef>
                          <a:spcPts val="0"/>
                        </a:spcBef>
                        <a:spcAft>
                          <a:spcPts val="0"/>
                        </a:spcAft>
                        <a:buClr>
                          <a:schemeClr val="dk1"/>
                        </a:buClr>
                        <a:buSzPts val="800"/>
                        <a:buFont typeface="Arial"/>
                        <a:buNone/>
                      </a:pPr>
                      <a:r>
                        <a:rPr b="1" i="0" lang="en-US" sz="1200" u="none" strike="noStrike">
                          <a:latin typeface="Arial"/>
                          <a:ea typeface="Arial"/>
                          <a:cs typeface="Arial"/>
                          <a:sym typeface="Arial"/>
                        </a:rPr>
                        <a:t>Geographical-Random</a:t>
                      </a:r>
                      <a:endParaRPr b="1" sz="1200"/>
                    </a:p>
                  </a:txBody>
                  <a:tcPr marT="21050" marB="21050" marR="42100" marL="42100"/>
                </a:tc>
              </a:tr>
              <a:tr h="527975">
                <a:tc>
                  <a:txBody>
                    <a:bodyPr/>
                    <a:lstStyle/>
                    <a:p>
                      <a:pPr indent="0" lvl="0" marL="0" marR="0" rtl="0" algn="l">
                        <a:spcBef>
                          <a:spcPts val="0"/>
                        </a:spcBef>
                        <a:spcAft>
                          <a:spcPts val="0"/>
                        </a:spcAft>
                        <a:buClr>
                          <a:schemeClr val="dk1"/>
                        </a:buClr>
                        <a:buSzPts val="800"/>
                        <a:buFont typeface="Arial"/>
                        <a:buNone/>
                      </a:pPr>
                      <a:r>
                        <a:rPr b="0" i="0" lang="en-US" sz="1700" u="none" strike="noStrike">
                          <a:latin typeface="Arial"/>
                          <a:ea typeface="Arial"/>
                          <a:cs typeface="Arial"/>
                          <a:sym typeface="Arial"/>
                        </a:rPr>
                        <a:t>QuantumJSD</a:t>
                      </a:r>
                      <a:endParaRPr sz="1700"/>
                    </a:p>
                  </a:txBody>
                  <a:tcPr marT="21050" marB="21050" marR="42100" marL="42100"/>
                </a:tc>
                <a:tc>
                  <a:txBody>
                    <a:bodyPr/>
                    <a:lstStyle/>
                    <a:p>
                      <a:pPr indent="0" lvl="0" marL="0" marR="0" rtl="0" algn="l">
                        <a:spcBef>
                          <a:spcPts val="0"/>
                        </a:spcBef>
                        <a:spcAft>
                          <a:spcPts val="0"/>
                        </a:spcAft>
                        <a:buClr>
                          <a:schemeClr val="dk1"/>
                        </a:buClr>
                        <a:buSzPts val="800"/>
                        <a:buFont typeface="Arial"/>
                        <a:buNone/>
                      </a:pPr>
                      <a:r>
                        <a:rPr b="0" i="0" lang="en-US" sz="1700" u="none" strike="noStrike">
                          <a:latin typeface="Arial"/>
                          <a:ea typeface="Arial"/>
                          <a:cs typeface="Arial"/>
                          <a:sym typeface="Arial"/>
                        </a:rPr>
                        <a:t>0.7063616858599189</a:t>
                      </a:r>
                      <a:endParaRPr sz="1700"/>
                    </a:p>
                  </a:txBody>
                  <a:tcPr marT="21050" marB="21050" marR="42100" marL="42100"/>
                </a:tc>
                <a:tc>
                  <a:txBody>
                    <a:bodyPr/>
                    <a:lstStyle/>
                    <a:p>
                      <a:pPr indent="0" lvl="0" marL="0" marR="0" rtl="0" algn="l">
                        <a:spcBef>
                          <a:spcPts val="0"/>
                        </a:spcBef>
                        <a:spcAft>
                          <a:spcPts val="0"/>
                        </a:spcAft>
                        <a:buClr>
                          <a:schemeClr val="dk1"/>
                        </a:buClr>
                        <a:buSzPts val="800"/>
                        <a:buFont typeface="Arial"/>
                        <a:buNone/>
                      </a:pPr>
                      <a:r>
                        <a:rPr b="0" i="0" lang="en-US" sz="1700" u="none" strike="noStrike">
                          <a:latin typeface="Arial"/>
                          <a:ea typeface="Arial"/>
                          <a:cs typeface="Arial"/>
                          <a:sym typeface="Arial"/>
                        </a:rPr>
                        <a:t>0.9221009671071541</a:t>
                      </a:r>
                      <a:endParaRPr sz="1700"/>
                    </a:p>
                  </a:txBody>
                  <a:tcPr marT="21050" marB="21050" marR="42100" marL="42100"/>
                </a:tc>
                <a:tc>
                  <a:txBody>
                    <a:bodyPr/>
                    <a:lstStyle/>
                    <a:p>
                      <a:pPr indent="0" lvl="0" marL="0" marR="0" rtl="0" algn="l">
                        <a:spcBef>
                          <a:spcPts val="0"/>
                        </a:spcBef>
                        <a:spcAft>
                          <a:spcPts val="0"/>
                        </a:spcAft>
                        <a:buClr>
                          <a:schemeClr val="dk1"/>
                        </a:buClr>
                        <a:buSzPts val="800"/>
                        <a:buFont typeface="Arial"/>
                        <a:buNone/>
                      </a:pPr>
                      <a:r>
                        <a:rPr b="0" i="0" lang="en-US" sz="1700" u="none" strike="noStrike">
                          <a:latin typeface="Arial"/>
                          <a:ea typeface="Arial"/>
                          <a:cs typeface="Arial"/>
                          <a:sym typeface="Arial"/>
                        </a:rPr>
                        <a:t>0.5502062400241473</a:t>
                      </a:r>
                      <a:endParaRPr sz="1700"/>
                    </a:p>
                  </a:txBody>
                  <a:tcPr marT="21050" marB="21050" marR="42100" marL="42100"/>
                </a:tc>
              </a:tr>
              <a:tr h="527975">
                <a:tc>
                  <a:txBody>
                    <a:bodyPr/>
                    <a:lstStyle/>
                    <a:p>
                      <a:pPr indent="0" lvl="0" marL="0" marR="0" rtl="0" algn="l">
                        <a:spcBef>
                          <a:spcPts val="0"/>
                        </a:spcBef>
                        <a:spcAft>
                          <a:spcPts val="0"/>
                        </a:spcAft>
                        <a:buClr>
                          <a:schemeClr val="dk1"/>
                        </a:buClr>
                        <a:buSzPts val="800"/>
                        <a:buFont typeface="Arial"/>
                        <a:buNone/>
                      </a:pPr>
                      <a:r>
                        <a:rPr b="0" i="0" lang="en-US" sz="1700" u="none" strike="noStrike">
                          <a:latin typeface="Arial"/>
                          <a:ea typeface="Arial"/>
                          <a:cs typeface="Arial"/>
                          <a:sym typeface="Arial"/>
                        </a:rPr>
                        <a:t>DegreeDivergence</a:t>
                      </a:r>
                      <a:endParaRPr sz="1700"/>
                    </a:p>
                  </a:txBody>
                  <a:tcPr marT="21050" marB="21050" marR="42100" marL="42100"/>
                </a:tc>
                <a:tc>
                  <a:txBody>
                    <a:bodyPr/>
                    <a:lstStyle/>
                    <a:p>
                      <a:pPr indent="0" lvl="0" marL="0" marR="0" rtl="0" algn="l">
                        <a:spcBef>
                          <a:spcPts val="0"/>
                        </a:spcBef>
                        <a:spcAft>
                          <a:spcPts val="0"/>
                        </a:spcAft>
                        <a:buClr>
                          <a:schemeClr val="dk1"/>
                        </a:buClr>
                        <a:buSzPts val="800"/>
                        <a:buFont typeface="Arial"/>
                        <a:buNone/>
                      </a:pPr>
                      <a:r>
                        <a:rPr b="0" i="0" lang="en-US" sz="1700" u="none" strike="noStrike">
                          <a:latin typeface="Arial"/>
                          <a:ea typeface="Arial"/>
                          <a:cs typeface="Arial"/>
                          <a:sym typeface="Arial"/>
                        </a:rPr>
                        <a:t>0.0</a:t>
                      </a:r>
                      <a:endParaRPr sz="1700"/>
                    </a:p>
                  </a:txBody>
                  <a:tcPr marT="21050" marB="21050" marR="42100" marL="42100"/>
                </a:tc>
                <a:tc>
                  <a:txBody>
                    <a:bodyPr/>
                    <a:lstStyle/>
                    <a:p>
                      <a:pPr indent="0" lvl="0" marL="0" marR="0" rtl="0" algn="l">
                        <a:spcBef>
                          <a:spcPts val="0"/>
                        </a:spcBef>
                        <a:spcAft>
                          <a:spcPts val="0"/>
                        </a:spcAft>
                        <a:buClr>
                          <a:schemeClr val="dk1"/>
                        </a:buClr>
                        <a:buSzPts val="800"/>
                        <a:buFont typeface="Arial"/>
                        <a:buNone/>
                      </a:pPr>
                      <a:r>
                        <a:rPr b="0" i="0" lang="en-US" sz="1700" u="none" strike="noStrike">
                          <a:latin typeface="Arial"/>
                          <a:ea typeface="Arial"/>
                          <a:cs typeface="Arial"/>
                          <a:sym typeface="Arial"/>
                        </a:rPr>
                        <a:t>0.0</a:t>
                      </a:r>
                      <a:endParaRPr sz="1700"/>
                    </a:p>
                  </a:txBody>
                  <a:tcPr marT="21050" marB="21050" marR="42100" marL="42100"/>
                </a:tc>
                <a:tc>
                  <a:txBody>
                    <a:bodyPr/>
                    <a:lstStyle/>
                    <a:p>
                      <a:pPr indent="0" lvl="0" marL="0" marR="0" rtl="0" algn="l">
                        <a:spcBef>
                          <a:spcPts val="0"/>
                        </a:spcBef>
                        <a:spcAft>
                          <a:spcPts val="0"/>
                        </a:spcAft>
                        <a:buClr>
                          <a:schemeClr val="dk1"/>
                        </a:buClr>
                        <a:buSzPts val="800"/>
                        <a:buFont typeface="Arial"/>
                        <a:buNone/>
                      </a:pPr>
                      <a:r>
                        <a:rPr b="0" i="0" lang="en-US" sz="1700" u="none" strike="noStrike">
                          <a:latin typeface="Arial"/>
                          <a:ea typeface="Arial"/>
                          <a:cs typeface="Arial"/>
                          <a:sym typeface="Arial"/>
                        </a:rPr>
                        <a:t>0.0</a:t>
                      </a:r>
                      <a:endParaRPr sz="1700"/>
                    </a:p>
                  </a:txBody>
                  <a:tcPr marT="21050" marB="21050" marR="42100" marL="42100"/>
                </a:tc>
              </a:tr>
              <a:tr h="527975">
                <a:tc>
                  <a:txBody>
                    <a:bodyPr/>
                    <a:lstStyle/>
                    <a:p>
                      <a:pPr indent="0" lvl="0" marL="0" marR="0" rtl="0" algn="l">
                        <a:spcBef>
                          <a:spcPts val="0"/>
                        </a:spcBef>
                        <a:spcAft>
                          <a:spcPts val="0"/>
                        </a:spcAft>
                        <a:buClr>
                          <a:schemeClr val="dk1"/>
                        </a:buClr>
                        <a:buSzPts val="800"/>
                        <a:buFont typeface="Arial"/>
                        <a:buNone/>
                      </a:pPr>
                      <a:r>
                        <a:rPr b="0" i="0" lang="en-US" sz="1700" u="none" strike="noStrike">
                          <a:latin typeface="Arial"/>
                          <a:ea typeface="Arial"/>
                          <a:cs typeface="Arial"/>
                          <a:sym typeface="Arial"/>
                        </a:rPr>
                        <a:t>JaccardDistance</a:t>
                      </a:r>
                      <a:endParaRPr sz="1700"/>
                    </a:p>
                  </a:txBody>
                  <a:tcPr marT="21050" marB="21050" marR="42100" marL="42100"/>
                </a:tc>
                <a:tc>
                  <a:txBody>
                    <a:bodyPr/>
                    <a:lstStyle/>
                    <a:p>
                      <a:pPr indent="0" lvl="0" marL="0" marR="0" rtl="0" algn="l">
                        <a:spcBef>
                          <a:spcPts val="0"/>
                        </a:spcBef>
                        <a:spcAft>
                          <a:spcPts val="0"/>
                        </a:spcAft>
                        <a:buClr>
                          <a:schemeClr val="dk1"/>
                        </a:buClr>
                        <a:buSzPts val="800"/>
                        <a:buFont typeface="Arial"/>
                        <a:buNone/>
                      </a:pPr>
                      <a:r>
                        <a:rPr b="0" i="0" lang="en-US" sz="1700" u="none" strike="noStrike">
                          <a:latin typeface="Arial"/>
                          <a:ea typeface="Arial"/>
                          <a:cs typeface="Arial"/>
                          <a:sym typeface="Arial"/>
                        </a:rPr>
                        <a:t>0.0</a:t>
                      </a:r>
                      <a:endParaRPr sz="1700"/>
                    </a:p>
                  </a:txBody>
                  <a:tcPr marT="21050" marB="21050" marR="42100" marL="42100"/>
                </a:tc>
                <a:tc>
                  <a:txBody>
                    <a:bodyPr/>
                    <a:lstStyle/>
                    <a:p>
                      <a:pPr indent="0" lvl="0" marL="0" marR="0" rtl="0" algn="l">
                        <a:spcBef>
                          <a:spcPts val="0"/>
                        </a:spcBef>
                        <a:spcAft>
                          <a:spcPts val="0"/>
                        </a:spcAft>
                        <a:buClr>
                          <a:schemeClr val="dk1"/>
                        </a:buClr>
                        <a:buSzPts val="800"/>
                        <a:buFont typeface="Arial"/>
                        <a:buNone/>
                      </a:pPr>
                      <a:r>
                        <a:rPr b="0" i="0" lang="en-US" sz="1700" u="none" strike="noStrike">
                          <a:latin typeface="Arial"/>
                          <a:ea typeface="Arial"/>
                          <a:cs typeface="Arial"/>
                          <a:sym typeface="Arial"/>
                        </a:rPr>
                        <a:t>0.0</a:t>
                      </a:r>
                      <a:endParaRPr sz="1700"/>
                    </a:p>
                  </a:txBody>
                  <a:tcPr marT="21050" marB="21050" marR="42100" marL="42100"/>
                </a:tc>
                <a:tc>
                  <a:txBody>
                    <a:bodyPr/>
                    <a:lstStyle/>
                    <a:p>
                      <a:pPr indent="0" lvl="0" marL="0" marR="0" rtl="0" algn="l">
                        <a:spcBef>
                          <a:spcPts val="0"/>
                        </a:spcBef>
                        <a:spcAft>
                          <a:spcPts val="0"/>
                        </a:spcAft>
                        <a:buClr>
                          <a:schemeClr val="dk1"/>
                        </a:buClr>
                        <a:buSzPts val="800"/>
                        <a:buFont typeface="Arial"/>
                        <a:buNone/>
                      </a:pPr>
                      <a:r>
                        <a:rPr b="0" i="0" lang="en-US" sz="1700" u="none" strike="noStrike">
                          <a:latin typeface="Arial"/>
                          <a:ea typeface="Arial"/>
                          <a:cs typeface="Arial"/>
                          <a:sym typeface="Arial"/>
                        </a:rPr>
                        <a:t>0.0</a:t>
                      </a:r>
                      <a:endParaRPr sz="1700"/>
                    </a:p>
                  </a:txBody>
                  <a:tcPr marT="21050" marB="21050" marR="42100" marL="42100"/>
                </a:tc>
              </a:tr>
              <a:tr h="527975">
                <a:tc>
                  <a:txBody>
                    <a:bodyPr/>
                    <a:lstStyle/>
                    <a:p>
                      <a:pPr indent="0" lvl="0" marL="0" marR="0" rtl="0" algn="l">
                        <a:spcBef>
                          <a:spcPts val="0"/>
                        </a:spcBef>
                        <a:spcAft>
                          <a:spcPts val="0"/>
                        </a:spcAft>
                        <a:buClr>
                          <a:schemeClr val="dk1"/>
                        </a:buClr>
                        <a:buSzPts val="800"/>
                        <a:buFont typeface="Arial"/>
                        <a:buNone/>
                      </a:pPr>
                      <a:r>
                        <a:rPr b="0" i="0" lang="en-US" sz="1700" u="none" strike="noStrike">
                          <a:latin typeface="Arial"/>
                          <a:ea typeface="Arial"/>
                          <a:cs typeface="Arial"/>
                          <a:sym typeface="Arial"/>
                        </a:rPr>
                        <a:t>Hamming</a:t>
                      </a:r>
                      <a:endParaRPr sz="1700"/>
                    </a:p>
                  </a:txBody>
                  <a:tcPr marT="21050" marB="21050" marR="42100" marL="42100"/>
                </a:tc>
                <a:tc>
                  <a:txBody>
                    <a:bodyPr/>
                    <a:lstStyle/>
                    <a:p>
                      <a:pPr indent="0" lvl="0" marL="0" marR="0" rtl="0" algn="l">
                        <a:spcBef>
                          <a:spcPts val="0"/>
                        </a:spcBef>
                        <a:spcAft>
                          <a:spcPts val="0"/>
                        </a:spcAft>
                        <a:buNone/>
                      </a:pPr>
                      <a:r>
                        <a:rPr lang="en-US" sz="1700"/>
                        <a:t>0.0</a:t>
                      </a:r>
                      <a:endParaRPr sz="2300"/>
                    </a:p>
                  </a:txBody>
                  <a:tcPr marT="21050" marB="21050" marR="42100" marL="42100"/>
                </a:tc>
                <a:tc>
                  <a:txBody>
                    <a:bodyPr/>
                    <a:lstStyle/>
                    <a:p>
                      <a:pPr indent="0" lvl="0" marL="0" marR="0" rtl="0" algn="l">
                        <a:spcBef>
                          <a:spcPts val="0"/>
                        </a:spcBef>
                        <a:spcAft>
                          <a:spcPts val="0"/>
                        </a:spcAft>
                        <a:buClr>
                          <a:schemeClr val="dk1"/>
                        </a:buClr>
                        <a:buSzPts val="800"/>
                        <a:buFont typeface="Arial"/>
                        <a:buNone/>
                      </a:pPr>
                      <a:r>
                        <a:rPr b="0" i="0" lang="en-US" sz="1700" u="none" strike="noStrike">
                          <a:latin typeface="Arial"/>
                          <a:ea typeface="Arial"/>
                          <a:cs typeface="Arial"/>
                          <a:sym typeface="Arial"/>
                        </a:rPr>
                        <a:t>0.0</a:t>
                      </a:r>
                      <a:endParaRPr sz="1700"/>
                    </a:p>
                  </a:txBody>
                  <a:tcPr marT="21050" marB="21050" marR="42100" marL="42100"/>
                </a:tc>
                <a:tc>
                  <a:txBody>
                    <a:bodyPr/>
                    <a:lstStyle/>
                    <a:p>
                      <a:pPr indent="0" lvl="0" marL="0" marR="0" rtl="0" algn="l">
                        <a:spcBef>
                          <a:spcPts val="0"/>
                        </a:spcBef>
                        <a:spcAft>
                          <a:spcPts val="0"/>
                        </a:spcAft>
                        <a:buClr>
                          <a:schemeClr val="dk1"/>
                        </a:buClr>
                        <a:buSzPts val="800"/>
                        <a:buFont typeface="Arial"/>
                        <a:buNone/>
                      </a:pPr>
                      <a:r>
                        <a:rPr b="0" i="0" lang="en-US" sz="1700" u="none" strike="noStrike">
                          <a:latin typeface="Arial"/>
                          <a:ea typeface="Arial"/>
                          <a:cs typeface="Arial"/>
                          <a:sym typeface="Arial"/>
                        </a:rPr>
                        <a:t>0.0</a:t>
                      </a:r>
                      <a:endParaRPr sz="1700"/>
                    </a:p>
                  </a:txBody>
                  <a:tcPr marT="21050" marB="21050" marR="42100" marL="42100"/>
                </a:tc>
              </a:tr>
              <a:tr h="527975">
                <a:tc>
                  <a:txBody>
                    <a:bodyPr/>
                    <a:lstStyle/>
                    <a:p>
                      <a:pPr indent="0" lvl="0" marL="0" marR="0" rtl="0" algn="l">
                        <a:spcBef>
                          <a:spcPts val="0"/>
                        </a:spcBef>
                        <a:spcAft>
                          <a:spcPts val="0"/>
                        </a:spcAft>
                        <a:buClr>
                          <a:schemeClr val="dk1"/>
                        </a:buClr>
                        <a:buSzPts val="800"/>
                        <a:buFont typeface="Arial"/>
                        <a:buNone/>
                      </a:pPr>
                      <a:r>
                        <a:rPr b="0" i="0" lang="en-US" sz="1700" u="none" strike="noStrike">
                          <a:latin typeface="Arial"/>
                          <a:ea typeface="Arial"/>
                          <a:cs typeface="Arial"/>
                          <a:sym typeface="Arial"/>
                        </a:rPr>
                        <a:t>HammingIpsenMikhailov</a:t>
                      </a:r>
                      <a:endParaRPr sz="1700"/>
                    </a:p>
                  </a:txBody>
                  <a:tcPr marT="21050" marB="21050" marR="42100" marL="42100"/>
                </a:tc>
                <a:tc>
                  <a:txBody>
                    <a:bodyPr/>
                    <a:lstStyle/>
                    <a:p>
                      <a:pPr indent="0" lvl="0" marL="0" marR="0" rtl="0" algn="l">
                        <a:spcBef>
                          <a:spcPts val="0"/>
                        </a:spcBef>
                        <a:spcAft>
                          <a:spcPts val="0"/>
                        </a:spcAft>
                        <a:buClr>
                          <a:schemeClr val="dk1"/>
                        </a:buClr>
                        <a:buSzPts val="800"/>
                        <a:buFont typeface="Arial"/>
                        <a:buNone/>
                      </a:pPr>
                      <a:r>
                        <a:rPr b="0" i="0" lang="en-US" sz="1700" u="none" strike="noStrike">
                          <a:latin typeface="Arial"/>
                          <a:ea typeface="Arial"/>
                          <a:cs typeface="Arial"/>
                          <a:sym typeface="Arial"/>
                        </a:rPr>
                        <a:t>0.008314013663142106</a:t>
                      </a:r>
                      <a:endParaRPr sz="1700"/>
                    </a:p>
                  </a:txBody>
                  <a:tcPr marT="21050" marB="21050" marR="42100" marL="42100"/>
                </a:tc>
                <a:tc>
                  <a:txBody>
                    <a:bodyPr/>
                    <a:lstStyle/>
                    <a:p>
                      <a:pPr indent="0" lvl="0" marL="0" marR="0" rtl="0" algn="l">
                        <a:spcBef>
                          <a:spcPts val="0"/>
                        </a:spcBef>
                        <a:spcAft>
                          <a:spcPts val="0"/>
                        </a:spcAft>
                        <a:buClr>
                          <a:schemeClr val="dk1"/>
                        </a:buClr>
                        <a:buSzPts val="800"/>
                        <a:buFont typeface="Arial"/>
                        <a:buNone/>
                      </a:pPr>
                      <a:r>
                        <a:rPr b="0" i="0" lang="en-US" sz="1700" u="none" strike="noStrike">
                          <a:latin typeface="Arial"/>
                          <a:ea typeface="Arial"/>
                          <a:cs typeface="Arial"/>
                          <a:sym typeface="Arial"/>
                        </a:rPr>
                        <a:t>0.6450801654474845</a:t>
                      </a:r>
                      <a:endParaRPr sz="1700"/>
                    </a:p>
                  </a:txBody>
                  <a:tcPr marT="21050" marB="21050" marR="42100" marL="42100"/>
                </a:tc>
                <a:tc>
                  <a:txBody>
                    <a:bodyPr/>
                    <a:lstStyle/>
                    <a:p>
                      <a:pPr indent="0" lvl="0" marL="0" marR="0" rtl="0" algn="l">
                        <a:spcBef>
                          <a:spcPts val="0"/>
                        </a:spcBef>
                        <a:spcAft>
                          <a:spcPts val="0"/>
                        </a:spcAft>
                        <a:buClr>
                          <a:schemeClr val="dk1"/>
                        </a:buClr>
                        <a:buSzPts val="800"/>
                        <a:buFont typeface="Arial"/>
                        <a:buNone/>
                      </a:pPr>
                      <a:r>
                        <a:rPr b="0" i="0" lang="en-US" sz="1700" u="none" strike="noStrike">
                          <a:latin typeface="Arial"/>
                          <a:ea typeface="Arial"/>
                          <a:cs typeface="Arial"/>
                          <a:sym typeface="Arial"/>
                        </a:rPr>
                        <a:t>0.7975143216584212</a:t>
                      </a:r>
                      <a:endParaRPr sz="1700"/>
                    </a:p>
                  </a:txBody>
                  <a:tcPr marT="21050" marB="21050" marR="42100" marL="42100"/>
                </a:tc>
              </a:tr>
              <a:tr h="527975">
                <a:tc>
                  <a:txBody>
                    <a:bodyPr/>
                    <a:lstStyle/>
                    <a:p>
                      <a:pPr indent="0" lvl="0" marL="0" marR="0" rtl="0" algn="l">
                        <a:spcBef>
                          <a:spcPts val="0"/>
                        </a:spcBef>
                        <a:spcAft>
                          <a:spcPts val="0"/>
                        </a:spcAft>
                        <a:buClr>
                          <a:schemeClr val="dk1"/>
                        </a:buClr>
                        <a:buSzPts val="800"/>
                        <a:buFont typeface="Arial"/>
                        <a:buNone/>
                      </a:pPr>
                      <a:r>
                        <a:rPr b="0" i="0" lang="en-US" sz="1700" u="none" strike="noStrike">
                          <a:latin typeface="Arial"/>
                          <a:ea typeface="Arial"/>
                          <a:cs typeface="Arial"/>
                          <a:sym typeface="Arial"/>
                        </a:rPr>
                        <a:t>Frobenius</a:t>
                      </a:r>
                      <a:endParaRPr sz="1700"/>
                    </a:p>
                  </a:txBody>
                  <a:tcPr marT="21050" marB="21050" marR="42100" marL="42100"/>
                </a:tc>
                <a:tc>
                  <a:txBody>
                    <a:bodyPr/>
                    <a:lstStyle/>
                    <a:p>
                      <a:pPr indent="0" lvl="0" marL="0" marR="0" rtl="0" algn="l">
                        <a:spcBef>
                          <a:spcPts val="0"/>
                        </a:spcBef>
                        <a:spcAft>
                          <a:spcPts val="0"/>
                        </a:spcAft>
                        <a:buClr>
                          <a:schemeClr val="dk1"/>
                        </a:buClr>
                        <a:buSzPts val="800"/>
                        <a:buFont typeface="Arial"/>
                        <a:buNone/>
                      </a:pPr>
                      <a:r>
                        <a:rPr b="0" i="0" lang="en-US" sz="1700" u="none" strike="noStrike">
                          <a:latin typeface="Arial"/>
                          <a:ea typeface="Arial"/>
                          <a:cs typeface="Arial"/>
                          <a:sym typeface="Arial"/>
                        </a:rPr>
                        <a:t>0.9996113709563296</a:t>
                      </a:r>
                      <a:endParaRPr sz="1700"/>
                    </a:p>
                  </a:txBody>
                  <a:tcPr marT="21050" marB="21050" marR="42100" marL="42100"/>
                </a:tc>
                <a:tc>
                  <a:txBody>
                    <a:bodyPr/>
                    <a:lstStyle/>
                    <a:p>
                      <a:pPr indent="0" lvl="0" marL="0" marR="0" rtl="0" algn="l">
                        <a:spcBef>
                          <a:spcPts val="0"/>
                        </a:spcBef>
                        <a:spcAft>
                          <a:spcPts val="0"/>
                        </a:spcAft>
                        <a:buClr>
                          <a:schemeClr val="dk1"/>
                        </a:buClr>
                        <a:buSzPts val="800"/>
                        <a:buFont typeface="Arial"/>
                        <a:buNone/>
                      </a:pPr>
                      <a:r>
                        <a:rPr b="0" i="0" lang="en-US" sz="1700" u="none" strike="noStrike">
                          <a:latin typeface="Arial"/>
                          <a:ea typeface="Arial"/>
                          <a:cs typeface="Arial"/>
                          <a:sym typeface="Arial"/>
                        </a:rPr>
                        <a:t>0.9875963397899536</a:t>
                      </a:r>
                      <a:endParaRPr sz="1700"/>
                    </a:p>
                  </a:txBody>
                  <a:tcPr marT="21050" marB="21050" marR="42100" marL="42100"/>
                </a:tc>
                <a:tc>
                  <a:txBody>
                    <a:bodyPr/>
                    <a:lstStyle/>
                    <a:p>
                      <a:pPr indent="0" lvl="0" marL="0" marR="0" rtl="0" algn="l">
                        <a:spcBef>
                          <a:spcPts val="0"/>
                        </a:spcBef>
                        <a:spcAft>
                          <a:spcPts val="0"/>
                        </a:spcAft>
                        <a:buClr>
                          <a:schemeClr val="dk1"/>
                        </a:buClr>
                        <a:buSzPts val="800"/>
                        <a:buFont typeface="Arial"/>
                        <a:buNone/>
                      </a:pPr>
                      <a:r>
                        <a:rPr b="0" i="0" lang="en-US" sz="1700" u="none" strike="noStrike">
                          <a:latin typeface="Arial"/>
                          <a:ea typeface="Arial"/>
                          <a:cs typeface="Arial"/>
                          <a:sym typeface="Arial"/>
                        </a:rPr>
                        <a:t>0.9904400905551395</a:t>
                      </a:r>
                      <a:endParaRPr sz="1700"/>
                    </a:p>
                  </a:txBody>
                  <a:tcPr marT="21050" marB="21050" marR="42100" marL="42100"/>
                </a:tc>
              </a:tr>
              <a:tr h="527975">
                <a:tc>
                  <a:txBody>
                    <a:bodyPr/>
                    <a:lstStyle/>
                    <a:p>
                      <a:pPr indent="0" lvl="0" marL="0" marR="0" rtl="0" algn="l">
                        <a:spcBef>
                          <a:spcPts val="0"/>
                        </a:spcBef>
                        <a:spcAft>
                          <a:spcPts val="0"/>
                        </a:spcAft>
                        <a:buClr>
                          <a:schemeClr val="dk1"/>
                        </a:buClr>
                        <a:buSzPts val="800"/>
                        <a:buFont typeface="Arial"/>
                        <a:buNone/>
                      </a:pPr>
                      <a:r>
                        <a:rPr b="0" i="0" lang="en-US" sz="1700" u="none" strike="noStrike">
                          <a:latin typeface="Arial"/>
                          <a:ea typeface="Arial"/>
                          <a:cs typeface="Arial"/>
                          <a:sym typeface="Arial"/>
                        </a:rPr>
                        <a:t>NetLSD</a:t>
                      </a:r>
                      <a:endParaRPr sz="1700"/>
                    </a:p>
                  </a:txBody>
                  <a:tcPr marT="21050" marB="21050" marR="42100" marL="42100"/>
                </a:tc>
                <a:tc>
                  <a:txBody>
                    <a:bodyPr/>
                    <a:lstStyle/>
                    <a:p>
                      <a:pPr indent="0" lvl="0" marL="0" marR="0" rtl="0" algn="l">
                        <a:spcBef>
                          <a:spcPts val="0"/>
                        </a:spcBef>
                        <a:spcAft>
                          <a:spcPts val="0"/>
                        </a:spcAft>
                        <a:buNone/>
                      </a:pPr>
                      <a:r>
                        <a:rPr lang="en-US" sz="1700"/>
                        <a:t>0.0</a:t>
                      </a:r>
                      <a:endParaRPr sz="2300"/>
                    </a:p>
                  </a:txBody>
                  <a:tcPr marT="21050" marB="21050" marR="42100" marL="42100"/>
                </a:tc>
                <a:tc>
                  <a:txBody>
                    <a:bodyPr/>
                    <a:lstStyle/>
                    <a:p>
                      <a:pPr indent="0" lvl="0" marL="0" marR="0" rtl="0" algn="l">
                        <a:spcBef>
                          <a:spcPts val="0"/>
                        </a:spcBef>
                        <a:spcAft>
                          <a:spcPts val="0"/>
                        </a:spcAft>
                        <a:buNone/>
                      </a:pPr>
                      <a:r>
                        <a:rPr lang="en-US" sz="1700"/>
                        <a:t>0.0</a:t>
                      </a:r>
                      <a:endParaRPr sz="2300"/>
                    </a:p>
                  </a:txBody>
                  <a:tcPr marT="21050" marB="21050" marR="42100" marL="42100"/>
                </a:tc>
                <a:tc>
                  <a:txBody>
                    <a:bodyPr/>
                    <a:lstStyle/>
                    <a:p>
                      <a:pPr indent="0" lvl="0" marL="0" marR="0" rtl="0" algn="l">
                        <a:spcBef>
                          <a:spcPts val="0"/>
                        </a:spcBef>
                        <a:spcAft>
                          <a:spcPts val="0"/>
                        </a:spcAft>
                        <a:buNone/>
                      </a:pPr>
                      <a:r>
                        <a:rPr lang="en-US" sz="1700"/>
                        <a:t>0.0</a:t>
                      </a:r>
                      <a:endParaRPr sz="2300"/>
                    </a:p>
                  </a:txBody>
                  <a:tcPr marT="21050" marB="21050" marR="42100" marL="42100"/>
                </a:tc>
              </a:tr>
              <a:tr h="527975">
                <a:tc>
                  <a:txBody>
                    <a:bodyPr/>
                    <a:lstStyle/>
                    <a:p>
                      <a:pPr indent="0" lvl="0" marL="0" marR="0" rtl="0" algn="l">
                        <a:spcBef>
                          <a:spcPts val="0"/>
                        </a:spcBef>
                        <a:spcAft>
                          <a:spcPts val="0"/>
                        </a:spcAft>
                        <a:buClr>
                          <a:schemeClr val="dk1"/>
                        </a:buClr>
                        <a:buSzPts val="800"/>
                        <a:buFont typeface="Arial"/>
                        <a:buNone/>
                      </a:pPr>
                      <a:r>
                        <a:rPr b="0" i="0" lang="en-US" sz="1700" u="none" strike="noStrike">
                          <a:latin typeface="Arial"/>
                          <a:ea typeface="Arial"/>
                          <a:cs typeface="Arial"/>
                          <a:sym typeface="Arial"/>
                        </a:rPr>
                        <a:t>GraphEdit</a:t>
                      </a:r>
                      <a:endParaRPr sz="1700"/>
                    </a:p>
                  </a:txBody>
                  <a:tcPr marT="21050" marB="21050" marR="42100" marL="42100"/>
                </a:tc>
                <a:tc>
                  <a:txBody>
                    <a:bodyPr/>
                    <a:lstStyle/>
                    <a:p>
                      <a:pPr indent="0" lvl="0" marL="0" marR="0" rtl="0" algn="l">
                        <a:spcBef>
                          <a:spcPts val="0"/>
                        </a:spcBef>
                        <a:spcAft>
                          <a:spcPts val="0"/>
                        </a:spcAft>
                        <a:buNone/>
                      </a:pPr>
                      <a:r>
                        <a:rPr lang="en-US" sz="1700"/>
                        <a:t>0.0</a:t>
                      </a:r>
                      <a:endParaRPr sz="2300"/>
                    </a:p>
                  </a:txBody>
                  <a:tcPr marT="21050" marB="21050" marR="42100" marL="42100"/>
                </a:tc>
                <a:tc>
                  <a:txBody>
                    <a:bodyPr/>
                    <a:lstStyle/>
                    <a:p>
                      <a:pPr indent="0" lvl="0" marL="0" marR="0" rtl="0" algn="l">
                        <a:spcBef>
                          <a:spcPts val="0"/>
                        </a:spcBef>
                        <a:spcAft>
                          <a:spcPts val="0"/>
                        </a:spcAft>
                        <a:buNone/>
                      </a:pPr>
                      <a:r>
                        <a:rPr lang="en-US" sz="1700"/>
                        <a:t>0.0</a:t>
                      </a:r>
                      <a:endParaRPr sz="2300"/>
                    </a:p>
                  </a:txBody>
                  <a:tcPr marT="21050" marB="21050" marR="42100" marL="42100"/>
                </a:tc>
                <a:tc>
                  <a:txBody>
                    <a:bodyPr/>
                    <a:lstStyle/>
                    <a:p>
                      <a:pPr indent="0" lvl="0" marL="0" marR="0" rtl="0" algn="l">
                        <a:spcBef>
                          <a:spcPts val="0"/>
                        </a:spcBef>
                        <a:spcAft>
                          <a:spcPts val="0"/>
                        </a:spcAft>
                        <a:buNone/>
                      </a:pPr>
                      <a:r>
                        <a:rPr lang="en-US" sz="1700"/>
                        <a:t>0.0</a:t>
                      </a:r>
                      <a:endParaRPr sz="2300"/>
                    </a:p>
                  </a:txBody>
                  <a:tcPr marT="21050" marB="21050" marR="42100" marL="42100"/>
                </a:tc>
              </a:tr>
              <a:tr h="527975">
                <a:tc>
                  <a:txBody>
                    <a:bodyPr/>
                    <a:lstStyle/>
                    <a:p>
                      <a:pPr indent="0" lvl="0" marL="0" marR="0" rtl="0" algn="l">
                        <a:spcBef>
                          <a:spcPts val="0"/>
                        </a:spcBef>
                        <a:spcAft>
                          <a:spcPts val="0"/>
                        </a:spcAft>
                        <a:buClr>
                          <a:schemeClr val="dk1"/>
                        </a:buClr>
                        <a:buSzPts val="800"/>
                        <a:buFont typeface="Arial"/>
                        <a:buNone/>
                      </a:pPr>
                      <a:r>
                        <a:rPr b="0" i="0" lang="en-US" sz="1700" u="none" strike="noStrike">
                          <a:latin typeface="Arial"/>
                          <a:ea typeface="Arial"/>
                          <a:cs typeface="Arial"/>
                          <a:sym typeface="Arial"/>
                        </a:rPr>
                        <a:t>Spectral</a:t>
                      </a:r>
                      <a:endParaRPr sz="1700"/>
                    </a:p>
                  </a:txBody>
                  <a:tcPr marT="21050" marB="21050" marR="42100" marL="42100"/>
                </a:tc>
                <a:tc>
                  <a:txBody>
                    <a:bodyPr/>
                    <a:lstStyle/>
                    <a:p>
                      <a:pPr indent="0" lvl="0" marL="0" marR="0" rtl="0" algn="l">
                        <a:spcBef>
                          <a:spcPts val="0"/>
                        </a:spcBef>
                        <a:spcAft>
                          <a:spcPts val="0"/>
                        </a:spcAft>
                        <a:buClr>
                          <a:schemeClr val="dk1"/>
                        </a:buClr>
                        <a:buSzPts val="800"/>
                        <a:buFont typeface="Arial"/>
                        <a:buNone/>
                      </a:pPr>
                      <a:r>
                        <a:rPr b="0" i="0" lang="en-US" sz="1700" u="none" strike="noStrike">
                          <a:latin typeface="Arial"/>
                          <a:ea typeface="Arial"/>
                          <a:cs typeface="Arial"/>
                          <a:sym typeface="Arial"/>
                        </a:rPr>
                        <a:t>122.08084172522838</a:t>
                      </a:r>
                      <a:endParaRPr sz="1700"/>
                    </a:p>
                  </a:txBody>
                  <a:tcPr marT="21050" marB="21050" marR="42100" marL="42100"/>
                </a:tc>
                <a:tc>
                  <a:txBody>
                    <a:bodyPr/>
                    <a:lstStyle/>
                    <a:p>
                      <a:pPr indent="0" lvl="0" marL="0" marR="0" rtl="0" algn="l">
                        <a:spcBef>
                          <a:spcPts val="0"/>
                        </a:spcBef>
                        <a:spcAft>
                          <a:spcPts val="0"/>
                        </a:spcAft>
                        <a:buClr>
                          <a:schemeClr val="dk1"/>
                        </a:buClr>
                        <a:buSzPts val="800"/>
                        <a:buFont typeface="Arial"/>
                        <a:buNone/>
                      </a:pPr>
                      <a:r>
                        <a:rPr b="0" i="0" lang="en-US" sz="1700" u="none" strike="noStrike">
                          <a:latin typeface="Arial"/>
                          <a:ea typeface="Arial"/>
                          <a:cs typeface="Arial"/>
                          <a:sym typeface="Arial"/>
                        </a:rPr>
                        <a:t>1.2537139619256352</a:t>
                      </a:r>
                      <a:endParaRPr sz="1700"/>
                    </a:p>
                  </a:txBody>
                  <a:tcPr marT="21050" marB="21050" marR="42100" marL="42100"/>
                </a:tc>
                <a:tc>
                  <a:txBody>
                    <a:bodyPr/>
                    <a:lstStyle/>
                    <a:p>
                      <a:pPr indent="0" lvl="0" marL="0" marR="0" rtl="0" algn="l">
                        <a:spcBef>
                          <a:spcPts val="0"/>
                        </a:spcBef>
                        <a:spcAft>
                          <a:spcPts val="0"/>
                        </a:spcAft>
                        <a:buClr>
                          <a:schemeClr val="dk1"/>
                        </a:buClr>
                        <a:buSzPts val="800"/>
                        <a:buFont typeface="Arial"/>
                        <a:buNone/>
                      </a:pPr>
                      <a:r>
                        <a:rPr b="0" i="0" lang="en-US" sz="1700" u="none" strike="noStrike">
                          <a:latin typeface="Arial"/>
                          <a:ea typeface="Arial"/>
                          <a:cs typeface="Arial"/>
                          <a:sym typeface="Arial"/>
                        </a:rPr>
                        <a:t>120.84270048539591</a:t>
                      </a:r>
                      <a:endParaRPr sz="1700"/>
                    </a:p>
                  </a:txBody>
                  <a:tcPr marT="21050" marB="21050" marR="42100" marL="42100"/>
                </a:tc>
              </a:tr>
              <a:tr h="527975">
                <a:tc>
                  <a:txBody>
                    <a:bodyPr/>
                    <a:lstStyle/>
                    <a:p>
                      <a:pPr indent="0" lvl="0" marL="0" marR="0" rtl="0" algn="l">
                        <a:spcBef>
                          <a:spcPts val="0"/>
                        </a:spcBef>
                        <a:spcAft>
                          <a:spcPts val="0"/>
                        </a:spcAft>
                        <a:buClr>
                          <a:schemeClr val="dk1"/>
                        </a:buClr>
                        <a:buSzPts val="800"/>
                        <a:buFont typeface="Arial"/>
                        <a:buNone/>
                      </a:pPr>
                      <a:r>
                        <a:rPr b="0" i="0" lang="en-US" sz="1700" u="none" strike="noStrike">
                          <a:latin typeface="Arial"/>
                          <a:ea typeface="Arial"/>
                          <a:cs typeface="Arial"/>
                          <a:sym typeface="Arial"/>
                        </a:rPr>
                        <a:t>ShortestPath</a:t>
                      </a:r>
                      <a:endParaRPr sz="1700"/>
                    </a:p>
                  </a:txBody>
                  <a:tcPr marT="21050" marB="21050" marR="42100" marL="42100"/>
                </a:tc>
                <a:tc>
                  <a:txBody>
                    <a:bodyPr/>
                    <a:lstStyle/>
                    <a:p>
                      <a:pPr indent="0" lvl="0" marL="0" marR="0" rtl="0" algn="l">
                        <a:spcBef>
                          <a:spcPts val="0"/>
                        </a:spcBef>
                        <a:spcAft>
                          <a:spcPts val="0"/>
                        </a:spcAft>
                        <a:buNone/>
                      </a:pPr>
                      <a:r>
                        <a:rPr lang="en-US" sz="1700"/>
                        <a:t>0.0</a:t>
                      </a:r>
                      <a:endParaRPr sz="2300"/>
                    </a:p>
                  </a:txBody>
                  <a:tcPr marT="21050" marB="21050" marR="42100" marL="42100"/>
                </a:tc>
                <a:tc>
                  <a:txBody>
                    <a:bodyPr/>
                    <a:lstStyle/>
                    <a:p>
                      <a:pPr indent="0" lvl="0" marL="0" marR="0" rtl="0" algn="l">
                        <a:spcBef>
                          <a:spcPts val="0"/>
                        </a:spcBef>
                        <a:spcAft>
                          <a:spcPts val="0"/>
                        </a:spcAft>
                        <a:buNone/>
                      </a:pPr>
                      <a:r>
                        <a:rPr lang="en-US" sz="1700"/>
                        <a:t>0.0</a:t>
                      </a:r>
                      <a:endParaRPr sz="2300"/>
                    </a:p>
                  </a:txBody>
                  <a:tcPr marT="21050" marB="21050" marR="42100" marL="42100"/>
                </a:tc>
                <a:tc>
                  <a:txBody>
                    <a:bodyPr/>
                    <a:lstStyle/>
                    <a:p>
                      <a:pPr indent="0" lvl="0" marL="0" marR="0" rtl="0" algn="l">
                        <a:spcBef>
                          <a:spcPts val="0"/>
                        </a:spcBef>
                        <a:spcAft>
                          <a:spcPts val="0"/>
                        </a:spcAft>
                        <a:buNone/>
                      </a:pPr>
                      <a:r>
                        <a:rPr lang="en-US" sz="1700"/>
                        <a:t>0.0</a:t>
                      </a:r>
                      <a:endParaRPr sz="2300"/>
                    </a:p>
                  </a:txBody>
                  <a:tcPr marT="21050" marB="21050" marR="42100" marL="42100"/>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30"/>
          <p:cNvSpPr/>
          <p:nvPr/>
        </p:nvSpPr>
        <p:spPr>
          <a:xfrm>
            <a:off x="0"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20" name="Google Shape;220;p30"/>
          <p:cNvSpPr txBox="1"/>
          <p:nvPr>
            <p:ph type="title"/>
          </p:nvPr>
        </p:nvSpPr>
        <p:spPr>
          <a:xfrm>
            <a:off x="586870" y="-5876"/>
            <a:ext cx="10977331" cy="1660955"/>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4200"/>
              <a:buFont typeface="Play"/>
              <a:buNone/>
            </a:pPr>
            <a:r>
              <a:rPr b="1" lang="en-US" sz="4200"/>
              <a:t>Louvain clustering</a:t>
            </a:r>
            <a:endParaRPr b="1" sz="4200"/>
          </a:p>
          <a:p>
            <a:pPr indent="0" lvl="0" marL="0" rtl="0" algn="l">
              <a:lnSpc>
                <a:spcPct val="90000"/>
              </a:lnSpc>
              <a:spcBef>
                <a:spcPts val="0"/>
              </a:spcBef>
              <a:spcAft>
                <a:spcPts val="0"/>
              </a:spcAft>
              <a:buClr>
                <a:schemeClr val="dk1"/>
              </a:buClr>
              <a:buSzPts val="5400"/>
              <a:buFont typeface="Play"/>
              <a:buNone/>
            </a:pPr>
            <a:r>
              <a:t/>
            </a:r>
            <a:endParaRPr sz="5400">
              <a:latin typeface="Play"/>
              <a:ea typeface="Play"/>
              <a:cs typeface="Play"/>
              <a:sym typeface="Play"/>
            </a:endParaRPr>
          </a:p>
        </p:txBody>
      </p:sp>
      <p:sp>
        <p:nvSpPr>
          <p:cNvPr id="221" name="Google Shape;221;p30"/>
          <p:cNvSpPr/>
          <p:nvPr/>
        </p:nvSpPr>
        <p:spPr>
          <a:xfrm>
            <a:off x="572493" y="1681544"/>
            <a:ext cx="10972800" cy="18288"/>
          </a:xfrm>
          <a:custGeom>
            <a:rect b="b" l="l" r="r" t="t"/>
            <a:pathLst>
              <a:path extrusionOk="0" fill="none" h="18288" w="1097280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extrusionOk="0" h="18288" w="1097280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4901"/>
            </a:schemeClr>
          </a:solidFill>
          <a:ln cap="rnd" cmpd="sng" w="44450">
            <a:solidFill>
              <a:schemeClr val="accent2">
                <a:alpha val="74901"/>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pic>
        <p:nvPicPr>
          <p:cNvPr descr="A network of dots and lines&#10;&#10;Description automatically generated" id="222" name="Google Shape;222;p30"/>
          <p:cNvPicPr preferRelativeResize="0"/>
          <p:nvPr/>
        </p:nvPicPr>
        <p:blipFill rotWithShape="1">
          <a:blip r:embed="rId3">
            <a:alphaModFix/>
          </a:blip>
          <a:srcRect b="4" l="0" r="4" t="11907"/>
          <a:stretch/>
        </p:blipFill>
        <p:spPr>
          <a:xfrm>
            <a:off x="768350" y="1927475"/>
            <a:ext cx="10655300" cy="3572774"/>
          </a:xfrm>
          <a:prstGeom prst="rect">
            <a:avLst/>
          </a:prstGeom>
          <a:noFill/>
          <a:ln>
            <a:noFill/>
          </a:ln>
        </p:spPr>
      </p:pic>
      <p:sp>
        <p:nvSpPr>
          <p:cNvPr id="223" name="Google Shape;223;p3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rmAutofit/>
          </a:bodyPr>
          <a:lstStyle/>
          <a:p>
            <a:pPr indent="0" lvl="0" marL="0" rtl="0" algn="r">
              <a:spcBef>
                <a:spcPts val="0"/>
              </a:spcBef>
              <a:spcAft>
                <a:spcPts val="0"/>
              </a:spcAft>
              <a:buClr>
                <a:srgbClr val="000000"/>
              </a:buClr>
              <a:buFont typeface="Arial"/>
              <a:buNone/>
            </a:pPr>
            <a:fld id="{00000000-1234-1234-1234-123412341234}" type="slidenum">
              <a:rPr lang="en-US">
                <a:solidFill>
                  <a:schemeClr val="dk2"/>
                </a:solidFill>
              </a:rPr>
              <a:t>‹#›</a:t>
            </a:fld>
            <a:endParaRPr>
              <a:solidFill>
                <a:schemeClr val="dk2"/>
              </a:solidFill>
            </a:endParaRPr>
          </a:p>
        </p:txBody>
      </p:sp>
      <p:sp>
        <p:nvSpPr>
          <p:cNvPr id="224" name="Google Shape;224;p30"/>
          <p:cNvSpPr txBox="1"/>
          <p:nvPr/>
        </p:nvSpPr>
        <p:spPr>
          <a:xfrm>
            <a:off x="726265" y="5717408"/>
            <a:ext cx="11403913"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Arial"/>
                <a:ea typeface="Arial"/>
                <a:cs typeface="Arial"/>
                <a:sym typeface="Arial"/>
              </a:rPr>
              <a:t>Fig 6.1:Graph using language translation weight as Edge Weight</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31"/>
          <p:cNvSpPr/>
          <p:nvPr/>
        </p:nvSpPr>
        <p:spPr>
          <a:xfrm>
            <a:off x="1525" y="0"/>
            <a:ext cx="12189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30" name="Google Shape;230;p31"/>
          <p:cNvSpPr txBox="1"/>
          <p:nvPr>
            <p:ph type="title"/>
          </p:nvPr>
        </p:nvSpPr>
        <p:spPr>
          <a:xfrm>
            <a:off x="572493" y="238539"/>
            <a:ext cx="11018520" cy="1434415"/>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4200"/>
              <a:buFont typeface="Play"/>
              <a:buNone/>
            </a:pPr>
            <a:r>
              <a:rPr b="1" lang="en-US" sz="4200"/>
              <a:t>Louvain clustering</a:t>
            </a:r>
            <a:endParaRPr sz="4200"/>
          </a:p>
          <a:p>
            <a:pPr indent="0" lvl="0" marL="0" rtl="0" algn="l">
              <a:lnSpc>
                <a:spcPct val="90000"/>
              </a:lnSpc>
              <a:spcBef>
                <a:spcPts val="0"/>
              </a:spcBef>
              <a:spcAft>
                <a:spcPts val="0"/>
              </a:spcAft>
              <a:buClr>
                <a:schemeClr val="dk1"/>
              </a:buClr>
              <a:buSzPts val="5400"/>
              <a:buFont typeface="Play"/>
              <a:buNone/>
            </a:pPr>
            <a:r>
              <a:t/>
            </a:r>
            <a:endParaRPr sz="5400"/>
          </a:p>
        </p:txBody>
      </p:sp>
      <p:sp>
        <p:nvSpPr>
          <p:cNvPr id="231" name="Google Shape;231;p31"/>
          <p:cNvSpPr/>
          <p:nvPr/>
        </p:nvSpPr>
        <p:spPr>
          <a:xfrm>
            <a:off x="572493" y="1681544"/>
            <a:ext cx="10972800" cy="18288"/>
          </a:xfrm>
          <a:custGeom>
            <a:rect b="b" l="l" r="r" t="t"/>
            <a:pathLst>
              <a:path extrusionOk="0" fill="none" h="18288" w="1097280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extrusionOk="0" h="18288" w="1097280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4901"/>
            </a:schemeClr>
          </a:solidFill>
          <a:ln cap="rnd" cmpd="sng" w="44450">
            <a:solidFill>
              <a:schemeClr val="accent2">
                <a:alpha val="74901"/>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pic>
        <p:nvPicPr>
          <p:cNvPr descr="A network of colored dots and lines&#10;&#10;Description automatically generated" id="232" name="Google Shape;232;p31"/>
          <p:cNvPicPr preferRelativeResize="0"/>
          <p:nvPr/>
        </p:nvPicPr>
        <p:blipFill rotWithShape="1">
          <a:blip r:embed="rId3">
            <a:alphaModFix/>
          </a:blip>
          <a:srcRect b="1" l="0" r="15100" t="0"/>
          <a:stretch/>
        </p:blipFill>
        <p:spPr>
          <a:xfrm>
            <a:off x="723325" y="2093975"/>
            <a:ext cx="9560274" cy="3725800"/>
          </a:xfrm>
          <a:prstGeom prst="rect">
            <a:avLst/>
          </a:prstGeom>
          <a:noFill/>
          <a:ln>
            <a:noFill/>
          </a:ln>
        </p:spPr>
      </p:pic>
      <p:sp>
        <p:nvSpPr>
          <p:cNvPr id="233" name="Google Shape;233;p3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rmAutofit/>
          </a:bodyPr>
          <a:lstStyle/>
          <a:p>
            <a:pPr indent="0" lvl="0" marL="0" rtl="0" algn="r">
              <a:spcBef>
                <a:spcPts val="0"/>
              </a:spcBef>
              <a:spcAft>
                <a:spcPts val="0"/>
              </a:spcAft>
              <a:buClr>
                <a:srgbClr val="000000"/>
              </a:buClr>
              <a:buFont typeface="Arial"/>
              <a:buNone/>
            </a:pPr>
            <a:fld id="{00000000-1234-1234-1234-123412341234}" type="slidenum">
              <a:rPr lang="en-US">
                <a:solidFill>
                  <a:schemeClr val="dk2"/>
                </a:solidFill>
              </a:rPr>
              <a:t>‹#›</a:t>
            </a:fld>
            <a:endParaRPr>
              <a:solidFill>
                <a:schemeClr val="dk2"/>
              </a:solidFill>
            </a:endParaRPr>
          </a:p>
        </p:txBody>
      </p:sp>
      <p:sp>
        <p:nvSpPr>
          <p:cNvPr id="234" name="Google Shape;234;p31"/>
          <p:cNvSpPr txBox="1"/>
          <p:nvPr/>
        </p:nvSpPr>
        <p:spPr>
          <a:xfrm>
            <a:off x="587192" y="5964648"/>
            <a:ext cx="11187579"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Arial"/>
                <a:ea typeface="Arial"/>
                <a:cs typeface="Arial"/>
                <a:sym typeface="Arial"/>
              </a:rPr>
              <a:t>Fig 6.2:Graph using Geographical distance as edge weight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32"/>
          <p:cNvSpPr/>
          <p:nvPr/>
        </p:nvSpPr>
        <p:spPr>
          <a:xfrm>
            <a:off x="0"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40" name="Google Shape;240;p32"/>
          <p:cNvSpPr/>
          <p:nvPr/>
        </p:nvSpPr>
        <p:spPr>
          <a:xfrm>
            <a:off x="572493" y="1681544"/>
            <a:ext cx="10972800" cy="18288"/>
          </a:xfrm>
          <a:custGeom>
            <a:rect b="b" l="l" r="r" t="t"/>
            <a:pathLst>
              <a:path extrusionOk="0" fill="none" h="18288" w="1097280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extrusionOk="0" h="18288" w="1097280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4901"/>
            </a:schemeClr>
          </a:solidFill>
          <a:ln cap="rnd" cmpd="sng" w="44450">
            <a:solidFill>
              <a:schemeClr val="accent2">
                <a:alpha val="74901"/>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pic>
        <p:nvPicPr>
          <p:cNvPr descr="A network of colored dots and lines&#10;&#10;Description automatically generated" id="241" name="Google Shape;241;p32"/>
          <p:cNvPicPr preferRelativeResize="0"/>
          <p:nvPr/>
        </p:nvPicPr>
        <p:blipFill rotWithShape="1">
          <a:blip r:embed="rId3">
            <a:alphaModFix/>
          </a:blip>
          <a:srcRect b="-4" l="0" r="-4" t="4371"/>
          <a:stretch/>
        </p:blipFill>
        <p:spPr>
          <a:xfrm>
            <a:off x="328828" y="1846841"/>
            <a:ext cx="11211734" cy="3942053"/>
          </a:xfrm>
          <a:prstGeom prst="rect">
            <a:avLst/>
          </a:prstGeom>
          <a:noFill/>
          <a:ln>
            <a:noFill/>
          </a:ln>
        </p:spPr>
      </p:pic>
      <p:sp>
        <p:nvSpPr>
          <p:cNvPr id="242" name="Google Shape;242;p3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rmAutofit/>
          </a:bodyPr>
          <a:lstStyle/>
          <a:p>
            <a:pPr indent="0" lvl="0" marL="0" rtl="0" algn="r">
              <a:spcBef>
                <a:spcPts val="0"/>
              </a:spcBef>
              <a:spcAft>
                <a:spcPts val="0"/>
              </a:spcAft>
              <a:buClr>
                <a:srgbClr val="000000"/>
              </a:buClr>
              <a:buFont typeface="Arial"/>
              <a:buNone/>
            </a:pPr>
            <a:fld id="{00000000-1234-1234-1234-123412341234}" type="slidenum">
              <a:rPr lang="en-US">
                <a:solidFill>
                  <a:schemeClr val="dk2"/>
                </a:solidFill>
              </a:rPr>
              <a:t>‹#›</a:t>
            </a:fld>
            <a:endParaRPr>
              <a:solidFill>
                <a:schemeClr val="dk2"/>
              </a:solidFill>
            </a:endParaRPr>
          </a:p>
        </p:txBody>
      </p:sp>
      <p:sp>
        <p:nvSpPr>
          <p:cNvPr id="243" name="Google Shape;243;p32"/>
          <p:cNvSpPr txBox="1"/>
          <p:nvPr>
            <p:ph type="title"/>
          </p:nvPr>
        </p:nvSpPr>
        <p:spPr>
          <a:xfrm>
            <a:off x="601363" y="4721"/>
            <a:ext cx="10752437" cy="1191697"/>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200"/>
              <a:buFont typeface="Play"/>
              <a:buNone/>
            </a:pPr>
            <a:r>
              <a:rPr b="1" lang="en-US" sz="4200">
                <a:latin typeface="Play"/>
                <a:ea typeface="Play"/>
                <a:cs typeface="Play"/>
                <a:sym typeface="Play"/>
              </a:rPr>
              <a:t>Louvain clustering</a:t>
            </a:r>
            <a:endParaRPr sz="4200"/>
          </a:p>
        </p:txBody>
      </p:sp>
      <p:sp>
        <p:nvSpPr>
          <p:cNvPr id="244" name="Google Shape;244;p32"/>
          <p:cNvSpPr txBox="1"/>
          <p:nvPr/>
        </p:nvSpPr>
        <p:spPr>
          <a:xfrm>
            <a:off x="602645" y="5856481"/>
            <a:ext cx="11002149"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Arial"/>
                <a:ea typeface="Arial"/>
                <a:cs typeface="Arial"/>
                <a:sym typeface="Arial"/>
              </a:rPr>
              <a:t>Fig 6.3: Graph using random distance as edge weight</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5"/>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b="1" lang="en-US"/>
              <a:t>Outline</a:t>
            </a:r>
            <a:endParaRPr b="1"/>
          </a:p>
        </p:txBody>
      </p:sp>
      <p:sp>
        <p:nvSpPr>
          <p:cNvPr id="81" name="Google Shape;81;p15"/>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a:bodyPr>
          <a:lstStyle/>
          <a:p>
            <a:pPr indent="-368300" lvl="0" marL="457200" rtl="0" algn="l">
              <a:lnSpc>
                <a:spcPct val="150000"/>
              </a:lnSpc>
              <a:spcBef>
                <a:spcPts val="1000"/>
              </a:spcBef>
              <a:spcAft>
                <a:spcPts val="0"/>
              </a:spcAft>
              <a:buSzPts val="2200"/>
              <a:buChar char="●"/>
            </a:pPr>
            <a:r>
              <a:rPr lang="en-US" sz="2100"/>
              <a:t>Introduction</a:t>
            </a:r>
            <a:endParaRPr sz="2100"/>
          </a:p>
          <a:p>
            <a:pPr indent="-361950" lvl="0" marL="457200" rtl="0" algn="l">
              <a:lnSpc>
                <a:spcPct val="150000"/>
              </a:lnSpc>
              <a:spcBef>
                <a:spcPts val="0"/>
              </a:spcBef>
              <a:spcAft>
                <a:spcPts val="0"/>
              </a:spcAft>
              <a:buSzPts val="2100"/>
              <a:buChar char="●"/>
            </a:pPr>
            <a:r>
              <a:rPr lang="en-US" sz="2100"/>
              <a:t>Problem Statement</a:t>
            </a:r>
            <a:endParaRPr sz="2100"/>
          </a:p>
          <a:p>
            <a:pPr indent="-368300" lvl="0" marL="457200" rtl="0" algn="l">
              <a:lnSpc>
                <a:spcPct val="150000"/>
              </a:lnSpc>
              <a:spcBef>
                <a:spcPts val="0"/>
              </a:spcBef>
              <a:spcAft>
                <a:spcPts val="0"/>
              </a:spcAft>
              <a:buSzPts val="2200"/>
              <a:buChar char="●"/>
            </a:pPr>
            <a:r>
              <a:rPr lang="en-US" sz="2100"/>
              <a:t>Literature</a:t>
            </a:r>
            <a:endParaRPr sz="2100"/>
          </a:p>
          <a:p>
            <a:pPr indent="-368300" lvl="0" marL="457200" rtl="0" algn="l">
              <a:lnSpc>
                <a:spcPct val="150000"/>
              </a:lnSpc>
              <a:spcBef>
                <a:spcPts val="0"/>
              </a:spcBef>
              <a:spcAft>
                <a:spcPts val="0"/>
              </a:spcAft>
              <a:buSzPts val="2200"/>
              <a:buChar char="●"/>
            </a:pPr>
            <a:r>
              <a:rPr lang="en-US" sz="2100"/>
              <a:t>Motivation</a:t>
            </a:r>
            <a:endParaRPr sz="2100"/>
          </a:p>
          <a:p>
            <a:pPr indent="-368300" lvl="0" marL="457200" rtl="0" algn="l">
              <a:lnSpc>
                <a:spcPct val="150000"/>
              </a:lnSpc>
              <a:spcBef>
                <a:spcPts val="0"/>
              </a:spcBef>
              <a:spcAft>
                <a:spcPts val="0"/>
              </a:spcAft>
              <a:buSzPts val="2200"/>
              <a:buChar char="●"/>
            </a:pPr>
            <a:r>
              <a:rPr lang="en-US" sz="2100"/>
              <a:t>Proposed Methodology</a:t>
            </a:r>
            <a:endParaRPr sz="2100"/>
          </a:p>
          <a:p>
            <a:pPr indent="-368300" lvl="0" marL="457200" rtl="0" algn="l">
              <a:lnSpc>
                <a:spcPct val="150000"/>
              </a:lnSpc>
              <a:spcBef>
                <a:spcPts val="0"/>
              </a:spcBef>
              <a:spcAft>
                <a:spcPts val="0"/>
              </a:spcAft>
              <a:buSzPts val="2200"/>
              <a:buChar char="●"/>
            </a:pPr>
            <a:r>
              <a:rPr lang="en-US" sz="2100"/>
              <a:t>Results and Discussion</a:t>
            </a:r>
            <a:endParaRPr sz="2100"/>
          </a:p>
          <a:p>
            <a:pPr indent="-368300" lvl="0" marL="457200" rtl="0" algn="l">
              <a:lnSpc>
                <a:spcPct val="150000"/>
              </a:lnSpc>
              <a:spcBef>
                <a:spcPts val="0"/>
              </a:spcBef>
              <a:spcAft>
                <a:spcPts val="0"/>
              </a:spcAft>
              <a:buSzPts val="2200"/>
              <a:buChar char="●"/>
            </a:pPr>
            <a:r>
              <a:rPr lang="en-US" sz="2100"/>
              <a:t>Conclusion and Future Work</a:t>
            </a:r>
            <a:endParaRPr sz="2100"/>
          </a:p>
          <a:p>
            <a:pPr indent="-368300" lvl="0" marL="457200" rtl="0" algn="l">
              <a:lnSpc>
                <a:spcPct val="150000"/>
              </a:lnSpc>
              <a:spcBef>
                <a:spcPts val="0"/>
              </a:spcBef>
              <a:spcAft>
                <a:spcPts val="0"/>
              </a:spcAft>
              <a:buSzPts val="2200"/>
              <a:buChar char="●"/>
            </a:pPr>
            <a:r>
              <a:rPr lang="en-US" sz="2100"/>
              <a:t>References</a:t>
            </a:r>
            <a:endParaRPr sz="2100"/>
          </a:p>
        </p:txBody>
      </p:sp>
      <p:sp>
        <p:nvSpPr>
          <p:cNvPr id="82" name="Google Shape;82;p15"/>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Clr>
                <a:srgbClr val="000000"/>
              </a:buClr>
              <a:buFont typeface="Arial"/>
              <a:buNone/>
            </a:pPr>
            <a:fld id="{00000000-1234-1234-1234-123412341234}" type="slidenum">
              <a:rPr lang="en-US">
                <a:solidFill>
                  <a:schemeClr val="dk2"/>
                </a:solidFill>
              </a:rPr>
              <a:t>‹#›</a:t>
            </a:fld>
            <a:endParaRPr>
              <a:solidFill>
                <a:schemeClr val="dk2"/>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33"/>
          <p:cNvSpPr/>
          <p:nvPr/>
        </p:nvSpPr>
        <p:spPr>
          <a:xfrm>
            <a:off x="0"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50" name="Google Shape;250;p3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200"/>
              <a:buFont typeface="Play"/>
              <a:buNone/>
            </a:pPr>
            <a:r>
              <a:rPr b="1" lang="en-US" sz="4200"/>
              <a:t>CONCLUSION AND FUTURE SCOPE:</a:t>
            </a:r>
            <a:endParaRPr/>
          </a:p>
        </p:txBody>
      </p:sp>
      <p:sp>
        <p:nvSpPr>
          <p:cNvPr id="251" name="Google Shape;251;p33"/>
          <p:cNvSpPr/>
          <p:nvPr/>
        </p:nvSpPr>
        <p:spPr>
          <a:xfrm>
            <a:off x="669036" y="1677373"/>
            <a:ext cx="10853928" cy="18288"/>
          </a:xfrm>
          <a:custGeom>
            <a:rect b="b" l="l" r="r" t="t"/>
            <a:pathLst>
              <a:path extrusionOk="0" fill="none" h="18288" w="10853928">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extrusionOk="0" h="18288" w="10853928">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cap="rnd" cmpd="sng" w="4127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52" name="Google Shape;252;p33"/>
          <p:cNvSpPr txBox="1"/>
          <p:nvPr>
            <p:ph idx="1" type="body"/>
          </p:nvPr>
        </p:nvSpPr>
        <p:spPr>
          <a:xfrm>
            <a:off x="838200" y="1929384"/>
            <a:ext cx="10515600" cy="425196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3200"/>
              <a:buNone/>
            </a:pPr>
            <a:r>
              <a:rPr b="1" lang="en-US" sz="3200"/>
              <a:t>I.CONCLUSION:</a:t>
            </a:r>
            <a:endParaRPr sz="3200"/>
          </a:p>
          <a:p>
            <a:pPr indent="0" lvl="0" marL="0" rtl="0" algn="l">
              <a:lnSpc>
                <a:spcPct val="90000"/>
              </a:lnSpc>
              <a:spcBef>
                <a:spcPts val="1000"/>
              </a:spcBef>
              <a:spcAft>
                <a:spcPts val="0"/>
              </a:spcAft>
              <a:buClr>
                <a:schemeClr val="dk1"/>
              </a:buClr>
              <a:buSzPts val="2200"/>
              <a:buNone/>
            </a:pPr>
            <a:r>
              <a:rPr lang="en-US" sz="2200"/>
              <a:t>This project tackled the digital language divide by investigating how geographical distance influences the translation of content across different Wikipedia language editions. The primary achievements of this research are:</a:t>
            </a:r>
            <a:endParaRPr b="1" sz="2200"/>
          </a:p>
          <a:p>
            <a:pPr indent="0" lvl="0" marL="0" rtl="0" algn="l">
              <a:lnSpc>
                <a:spcPct val="90000"/>
              </a:lnSpc>
              <a:spcBef>
                <a:spcPts val="1000"/>
              </a:spcBef>
              <a:spcAft>
                <a:spcPts val="0"/>
              </a:spcAft>
              <a:buClr>
                <a:schemeClr val="dk1"/>
              </a:buClr>
              <a:buSzPts val="1800"/>
              <a:buNone/>
            </a:pPr>
            <a:r>
              <a:rPr b="1" lang="en-US" sz="1800"/>
              <a:t>1.Quantitative Measurement of Content Gaps</a:t>
            </a:r>
            <a:endParaRPr sz="1800"/>
          </a:p>
          <a:p>
            <a:pPr indent="0" lvl="0" marL="0" rtl="0" algn="l">
              <a:lnSpc>
                <a:spcPct val="90000"/>
              </a:lnSpc>
              <a:spcBef>
                <a:spcPts val="1000"/>
              </a:spcBef>
              <a:spcAft>
                <a:spcPts val="0"/>
              </a:spcAft>
              <a:buClr>
                <a:schemeClr val="dk1"/>
              </a:buClr>
              <a:buSzPts val="1800"/>
              <a:buNone/>
            </a:pPr>
            <a:r>
              <a:rPr b="1" lang="en-US" sz="1800"/>
              <a:t>2.Geographical Analysis</a:t>
            </a:r>
            <a:endParaRPr sz="1800"/>
          </a:p>
          <a:p>
            <a:pPr indent="0" lvl="0" marL="0" rtl="0" algn="l">
              <a:lnSpc>
                <a:spcPct val="90000"/>
              </a:lnSpc>
              <a:spcBef>
                <a:spcPts val="1000"/>
              </a:spcBef>
              <a:spcAft>
                <a:spcPts val="0"/>
              </a:spcAft>
              <a:buClr>
                <a:schemeClr val="dk1"/>
              </a:buClr>
              <a:buSzPts val="1800"/>
              <a:buNone/>
            </a:pPr>
            <a:r>
              <a:rPr b="1" lang="en-US" sz="1800"/>
              <a:t>3.Country-Language Mapping</a:t>
            </a:r>
            <a:endParaRPr/>
          </a:p>
          <a:p>
            <a:pPr indent="0" lvl="0" marL="0" rtl="0" algn="l">
              <a:lnSpc>
                <a:spcPct val="90000"/>
              </a:lnSpc>
              <a:spcBef>
                <a:spcPts val="1000"/>
              </a:spcBef>
              <a:spcAft>
                <a:spcPts val="0"/>
              </a:spcAft>
              <a:buClr>
                <a:schemeClr val="dk1"/>
              </a:buClr>
              <a:buSzPts val="1800"/>
              <a:buNone/>
            </a:pPr>
            <a:r>
              <a:rPr b="1" lang="en-US" sz="1800"/>
              <a:t>4.Comprehensive Data Collection and Analysis</a:t>
            </a:r>
            <a:endParaRPr/>
          </a:p>
          <a:p>
            <a:pPr indent="0" lvl="0" marL="0" rtl="0" algn="l">
              <a:lnSpc>
                <a:spcPct val="90000"/>
              </a:lnSpc>
              <a:spcBef>
                <a:spcPts val="1000"/>
              </a:spcBef>
              <a:spcAft>
                <a:spcPts val="1600"/>
              </a:spcAft>
              <a:buClr>
                <a:schemeClr val="dk1"/>
              </a:buClr>
              <a:buSzPts val="1800"/>
              <a:buNone/>
            </a:pPr>
            <a:r>
              <a:rPr b="1" lang="en-US" sz="1800"/>
              <a:t>5.Graph Analysis and Community Detection</a:t>
            </a:r>
            <a:endParaRPr/>
          </a:p>
        </p:txBody>
      </p:sp>
      <p:sp>
        <p:nvSpPr>
          <p:cNvPr id="253" name="Google Shape;253;p3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rmAutofit/>
          </a:bodyPr>
          <a:lstStyle/>
          <a:p>
            <a:pPr indent="0" lvl="0" marL="0" rtl="0" algn="r">
              <a:spcBef>
                <a:spcPts val="0"/>
              </a:spcBef>
              <a:spcAft>
                <a:spcPts val="0"/>
              </a:spcAft>
              <a:buClr>
                <a:srgbClr val="000000"/>
              </a:buClr>
              <a:buFont typeface="Arial"/>
              <a:buNone/>
            </a:pPr>
            <a:fld id="{00000000-1234-1234-1234-123412341234}" type="slidenum">
              <a:rPr lang="en-US">
                <a:solidFill>
                  <a:schemeClr val="dk2"/>
                </a:solidFill>
              </a:rPr>
              <a:t>‹#›</a:t>
            </a:fld>
            <a:endParaRPr>
              <a:solidFill>
                <a:schemeClr val="dk2"/>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34"/>
          <p:cNvSpPr/>
          <p:nvPr/>
        </p:nvSpPr>
        <p:spPr>
          <a:xfrm>
            <a:off x="0"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59" name="Google Shape;259;p3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Play"/>
              <a:buNone/>
            </a:pPr>
            <a:r>
              <a:rPr b="1" lang="en-US" sz="4200"/>
              <a:t>Future Scope:</a:t>
            </a:r>
            <a:endParaRPr/>
          </a:p>
          <a:p>
            <a:pPr indent="0" lvl="0" marL="0" rtl="0" algn="l">
              <a:lnSpc>
                <a:spcPct val="90000"/>
              </a:lnSpc>
              <a:spcBef>
                <a:spcPts val="0"/>
              </a:spcBef>
              <a:spcAft>
                <a:spcPts val="0"/>
              </a:spcAft>
              <a:buClr>
                <a:schemeClr val="dk1"/>
              </a:buClr>
              <a:buSzPct val="100000"/>
              <a:buFont typeface="Play"/>
              <a:buNone/>
            </a:pPr>
            <a:r>
              <a:t/>
            </a:r>
            <a:endParaRPr sz="5400"/>
          </a:p>
        </p:txBody>
      </p:sp>
      <p:sp>
        <p:nvSpPr>
          <p:cNvPr id="260" name="Google Shape;260;p34"/>
          <p:cNvSpPr/>
          <p:nvPr/>
        </p:nvSpPr>
        <p:spPr>
          <a:xfrm>
            <a:off x="669036" y="1677373"/>
            <a:ext cx="10853928" cy="18288"/>
          </a:xfrm>
          <a:custGeom>
            <a:rect b="b" l="l" r="r" t="t"/>
            <a:pathLst>
              <a:path extrusionOk="0" fill="none" h="18288" w="10853928">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extrusionOk="0" h="18288" w="10853928">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cap="rnd" cmpd="sng" w="4127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61" name="Google Shape;261;p34"/>
          <p:cNvSpPr txBox="1"/>
          <p:nvPr>
            <p:ph idx="1" type="body"/>
          </p:nvPr>
        </p:nvSpPr>
        <p:spPr>
          <a:xfrm>
            <a:off x="838200" y="1929384"/>
            <a:ext cx="10515600" cy="425196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1800"/>
              <a:buNone/>
            </a:pPr>
            <a:r>
              <a:rPr lang="en-US" sz="1800"/>
              <a:t>The findings of this research open several avenues for future exploration and enhancement:</a:t>
            </a:r>
            <a:endParaRPr sz="1800"/>
          </a:p>
          <a:p>
            <a:pPr indent="0" lvl="0" marL="0" rtl="0" algn="l">
              <a:lnSpc>
                <a:spcPct val="90000"/>
              </a:lnSpc>
              <a:spcBef>
                <a:spcPts val="1000"/>
              </a:spcBef>
              <a:spcAft>
                <a:spcPts val="0"/>
              </a:spcAft>
              <a:buClr>
                <a:schemeClr val="dk1"/>
              </a:buClr>
              <a:buSzPts val="1800"/>
              <a:buNone/>
            </a:pPr>
            <a:r>
              <a:rPr b="1" lang="en-US" sz="1800"/>
              <a:t>1.Expansion to Other Platforms</a:t>
            </a:r>
            <a:endParaRPr sz="1800"/>
          </a:p>
          <a:p>
            <a:pPr indent="0" lvl="0" marL="0" rtl="0" algn="l">
              <a:lnSpc>
                <a:spcPct val="90000"/>
              </a:lnSpc>
              <a:spcBef>
                <a:spcPts val="1000"/>
              </a:spcBef>
              <a:spcAft>
                <a:spcPts val="0"/>
              </a:spcAft>
              <a:buClr>
                <a:schemeClr val="dk1"/>
              </a:buClr>
              <a:buSzPts val="1800"/>
              <a:buNone/>
            </a:pPr>
            <a:r>
              <a:rPr b="1" lang="en-US" sz="1800"/>
              <a:t>2.In-depth Cultural Analysis</a:t>
            </a:r>
            <a:endParaRPr sz="1800"/>
          </a:p>
          <a:p>
            <a:pPr indent="0" lvl="0" marL="0" rtl="0" algn="l">
              <a:lnSpc>
                <a:spcPct val="90000"/>
              </a:lnSpc>
              <a:spcBef>
                <a:spcPts val="1000"/>
              </a:spcBef>
              <a:spcAft>
                <a:spcPts val="0"/>
              </a:spcAft>
              <a:buClr>
                <a:schemeClr val="dk1"/>
              </a:buClr>
              <a:buSzPts val="1800"/>
              <a:buNone/>
            </a:pPr>
            <a:r>
              <a:rPr b="1" lang="en-US" sz="1800"/>
              <a:t>3.Impact of Technological Advancements</a:t>
            </a:r>
            <a:endParaRPr/>
          </a:p>
          <a:p>
            <a:pPr indent="0" lvl="0" marL="0" rtl="0" algn="l">
              <a:lnSpc>
                <a:spcPct val="90000"/>
              </a:lnSpc>
              <a:spcBef>
                <a:spcPts val="1000"/>
              </a:spcBef>
              <a:spcAft>
                <a:spcPts val="0"/>
              </a:spcAft>
              <a:buClr>
                <a:schemeClr val="dk1"/>
              </a:buClr>
              <a:buSzPts val="1800"/>
              <a:buNone/>
            </a:pPr>
            <a:r>
              <a:rPr b="1" lang="en-US" sz="1800"/>
              <a:t>4.Policy Recommendations</a:t>
            </a:r>
            <a:endParaRPr/>
          </a:p>
          <a:p>
            <a:pPr indent="0" lvl="0" marL="0" rtl="0" algn="l">
              <a:lnSpc>
                <a:spcPct val="90000"/>
              </a:lnSpc>
              <a:spcBef>
                <a:spcPts val="1000"/>
              </a:spcBef>
              <a:spcAft>
                <a:spcPts val="1600"/>
              </a:spcAft>
              <a:buClr>
                <a:schemeClr val="dk1"/>
              </a:buClr>
              <a:buSzPts val="1800"/>
              <a:buNone/>
            </a:pPr>
            <a:r>
              <a:rPr b="1" lang="en-US" sz="1800"/>
              <a:t>5.Longitudinal Studies</a:t>
            </a:r>
            <a:endParaRPr sz="1800"/>
          </a:p>
        </p:txBody>
      </p:sp>
      <p:sp>
        <p:nvSpPr>
          <p:cNvPr id="262" name="Google Shape;262;p3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rmAutofit/>
          </a:bodyPr>
          <a:lstStyle/>
          <a:p>
            <a:pPr indent="0" lvl="0" marL="0" rtl="0" algn="r">
              <a:spcBef>
                <a:spcPts val="0"/>
              </a:spcBef>
              <a:spcAft>
                <a:spcPts val="0"/>
              </a:spcAft>
              <a:buClr>
                <a:srgbClr val="000000"/>
              </a:buClr>
              <a:buFont typeface="Arial"/>
              <a:buNone/>
            </a:pPr>
            <a:fld id="{00000000-1234-1234-1234-123412341234}" type="slidenum">
              <a:rPr lang="en-US">
                <a:solidFill>
                  <a:schemeClr val="dk2"/>
                </a:solidFill>
              </a:rPr>
              <a:t>‹#›</a:t>
            </a:fld>
            <a:endParaRPr>
              <a:solidFill>
                <a:schemeClr val="dk2"/>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35"/>
          <p:cNvSpPr/>
          <p:nvPr/>
        </p:nvSpPr>
        <p:spPr>
          <a:xfrm>
            <a:off x="0"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68" name="Google Shape;268;p3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200"/>
              <a:buFont typeface="Play"/>
              <a:buNone/>
            </a:pPr>
            <a:r>
              <a:rPr b="1" i="1" lang="en-US" sz="4200">
                <a:latin typeface="Times New Roman"/>
                <a:ea typeface="Times New Roman"/>
                <a:cs typeface="Times New Roman"/>
                <a:sym typeface="Times New Roman"/>
              </a:rPr>
              <a:t>REFERENCES</a:t>
            </a:r>
            <a:endParaRPr sz="4200"/>
          </a:p>
        </p:txBody>
      </p:sp>
      <p:sp>
        <p:nvSpPr>
          <p:cNvPr id="269" name="Google Shape;269;p35"/>
          <p:cNvSpPr/>
          <p:nvPr/>
        </p:nvSpPr>
        <p:spPr>
          <a:xfrm>
            <a:off x="669036" y="1677373"/>
            <a:ext cx="10853928" cy="18288"/>
          </a:xfrm>
          <a:custGeom>
            <a:rect b="b" l="l" r="r" t="t"/>
            <a:pathLst>
              <a:path extrusionOk="0" fill="none" h="18288" w="10853928">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extrusionOk="0" h="18288" w="10853928">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cap="rnd" cmpd="sng" w="4127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70" name="Google Shape;270;p35"/>
          <p:cNvSpPr txBox="1"/>
          <p:nvPr>
            <p:ph idx="1" type="body"/>
          </p:nvPr>
        </p:nvSpPr>
        <p:spPr>
          <a:xfrm>
            <a:off x="838200" y="1929384"/>
            <a:ext cx="10515600" cy="4251960"/>
          </a:xfrm>
          <a:prstGeom prst="rect">
            <a:avLst/>
          </a:prstGeom>
          <a:noFill/>
          <a:ln>
            <a:noFill/>
          </a:ln>
        </p:spPr>
        <p:txBody>
          <a:bodyPr anchorCtr="0" anchor="t" bIns="45700" lIns="91425" spcFirstLastPara="1" rIns="91425" wrap="square" tIns="45700">
            <a:normAutofit/>
          </a:bodyPr>
          <a:lstStyle/>
          <a:p>
            <a:pPr indent="0" lvl="0" marL="0" rtl="0" algn="l">
              <a:lnSpc>
                <a:spcPct val="80000"/>
              </a:lnSpc>
              <a:spcBef>
                <a:spcPts val="0"/>
              </a:spcBef>
              <a:spcAft>
                <a:spcPts val="0"/>
              </a:spcAft>
              <a:buClr>
                <a:schemeClr val="dk1"/>
              </a:buClr>
              <a:buSzPts val="1800"/>
              <a:buNone/>
            </a:pPr>
            <a:r>
              <a:rPr lang="en-US" sz="1600">
                <a:latin typeface="Arial"/>
                <a:ea typeface="Arial"/>
                <a:cs typeface="Arial"/>
                <a:sym typeface="Arial"/>
              </a:rPr>
              <a:t>1.Zhu, Kai, and Dylan Walker. "The Promise and Pitfalls of AI Technology in Bridging Digital Language Divide: Insights from Machine Translation on Wikipedia." </a:t>
            </a:r>
            <a:r>
              <a:rPr i="1" lang="en-US" sz="1600">
                <a:latin typeface="Arial"/>
                <a:ea typeface="Arial"/>
                <a:cs typeface="Arial"/>
                <a:sym typeface="Arial"/>
              </a:rPr>
              <a:t>Available at SSRN</a:t>
            </a:r>
            <a:r>
              <a:rPr lang="en-US" sz="1600">
                <a:latin typeface="Arial"/>
                <a:ea typeface="Arial"/>
                <a:cs typeface="Arial"/>
                <a:sym typeface="Arial"/>
              </a:rPr>
              <a:t> (2024).</a:t>
            </a:r>
            <a:endParaRPr sz="1500"/>
          </a:p>
          <a:p>
            <a:pPr indent="0" lvl="0" marL="0" rtl="0" algn="l">
              <a:lnSpc>
                <a:spcPct val="80000"/>
              </a:lnSpc>
              <a:spcBef>
                <a:spcPts val="1000"/>
              </a:spcBef>
              <a:spcAft>
                <a:spcPts val="0"/>
              </a:spcAft>
              <a:buClr>
                <a:schemeClr val="dk1"/>
              </a:buClr>
              <a:buSzPts val="1800"/>
              <a:buNone/>
            </a:pPr>
            <a:r>
              <a:rPr lang="en-US" sz="1600">
                <a:latin typeface="Arial"/>
                <a:ea typeface="Arial"/>
                <a:cs typeface="Arial"/>
                <a:sym typeface="Arial"/>
              </a:rPr>
              <a:t>2.Zhu, K., &amp; Walker, D. (2024). The Promise and Pitfalls of AI Technology in Bridging Digital Language Divide: Insights from Machine Translation on Wikipedia. </a:t>
            </a:r>
            <a:r>
              <a:rPr i="1" lang="en-US" sz="1600">
                <a:latin typeface="Arial"/>
                <a:ea typeface="Arial"/>
                <a:cs typeface="Arial"/>
                <a:sym typeface="Arial"/>
              </a:rPr>
              <a:t>Available at SSRN</a:t>
            </a:r>
            <a:r>
              <a:rPr lang="en-US" sz="1600">
                <a:latin typeface="Arial"/>
                <a:ea typeface="Arial"/>
                <a:cs typeface="Arial"/>
                <a:sym typeface="Arial"/>
              </a:rPr>
              <a:t>.</a:t>
            </a:r>
            <a:endParaRPr sz="1500"/>
          </a:p>
          <a:p>
            <a:pPr indent="0" lvl="0" marL="0" rtl="0" algn="l">
              <a:lnSpc>
                <a:spcPct val="80000"/>
              </a:lnSpc>
              <a:spcBef>
                <a:spcPts val="1000"/>
              </a:spcBef>
              <a:spcAft>
                <a:spcPts val="0"/>
              </a:spcAft>
              <a:buClr>
                <a:schemeClr val="dk1"/>
              </a:buClr>
              <a:buSzPts val="1800"/>
              <a:buNone/>
            </a:pPr>
            <a:r>
              <a:rPr lang="en-US" sz="1600">
                <a:latin typeface="Arial"/>
                <a:ea typeface="Arial"/>
                <a:cs typeface="Arial"/>
                <a:sym typeface="Arial"/>
              </a:rPr>
              <a:t>3.Warncke-Wang, Morten, et al. "In search of the ur-Wikipedia: universality, similarity, and translation in the Wikipedia inter-language link network." </a:t>
            </a:r>
            <a:r>
              <a:rPr i="1" lang="en-US" sz="1600">
                <a:latin typeface="Arial"/>
                <a:ea typeface="Arial"/>
                <a:cs typeface="Arial"/>
                <a:sym typeface="Arial"/>
              </a:rPr>
              <a:t>Proceedings of the Eighth Annual International Symposium on Wikis and Open Collaboration</a:t>
            </a:r>
            <a:r>
              <a:rPr lang="en-US" sz="1600">
                <a:latin typeface="Arial"/>
                <a:ea typeface="Arial"/>
                <a:cs typeface="Arial"/>
                <a:sym typeface="Arial"/>
              </a:rPr>
              <a:t>. 2012.</a:t>
            </a:r>
            <a:endParaRPr sz="1500"/>
          </a:p>
          <a:p>
            <a:pPr indent="0" lvl="0" marL="0" rtl="0" algn="l">
              <a:lnSpc>
                <a:spcPct val="80000"/>
              </a:lnSpc>
              <a:spcBef>
                <a:spcPts val="1000"/>
              </a:spcBef>
              <a:spcAft>
                <a:spcPts val="0"/>
              </a:spcAft>
              <a:buClr>
                <a:schemeClr val="dk1"/>
              </a:buClr>
              <a:buSzPts val="1800"/>
              <a:buNone/>
            </a:pPr>
            <a:r>
              <a:rPr lang="en-US" sz="1600">
                <a:latin typeface="Quattrocento Sans"/>
                <a:ea typeface="Quattrocento Sans"/>
                <a:cs typeface="Quattrocento Sans"/>
                <a:sym typeface="Quattrocento Sans"/>
              </a:rPr>
              <a:t>4.</a:t>
            </a:r>
            <a:r>
              <a:rPr lang="en-US" sz="1600">
                <a:latin typeface="Arial"/>
                <a:ea typeface="Arial"/>
                <a:cs typeface="Arial"/>
                <a:sym typeface="Arial"/>
              </a:rPr>
              <a:t>Warncke-Wang, M., Uduwage, A., Dong, Z. and Riedl, J., 2012, August. In search of the ur-Wikipedia: universality, similarity, and translation in the Wikipedia inter-language link network. In </a:t>
            </a:r>
            <a:r>
              <a:rPr i="1" lang="en-US" sz="1600">
                <a:latin typeface="Arial"/>
                <a:ea typeface="Arial"/>
                <a:cs typeface="Arial"/>
                <a:sym typeface="Arial"/>
              </a:rPr>
              <a:t>Proceedings of the Eighth Annual International Symposium on Wikis and Open Collaboration</a:t>
            </a:r>
            <a:r>
              <a:rPr lang="en-US" sz="1600">
                <a:latin typeface="Arial"/>
                <a:ea typeface="Arial"/>
                <a:cs typeface="Arial"/>
                <a:sym typeface="Arial"/>
              </a:rPr>
              <a:t> (pp. 1-10).</a:t>
            </a:r>
            <a:endParaRPr sz="1500"/>
          </a:p>
          <a:p>
            <a:pPr indent="0" lvl="0" marL="0" rtl="0" algn="l">
              <a:lnSpc>
                <a:spcPct val="80000"/>
              </a:lnSpc>
              <a:spcBef>
                <a:spcPts val="1000"/>
              </a:spcBef>
              <a:spcAft>
                <a:spcPts val="0"/>
              </a:spcAft>
              <a:buClr>
                <a:schemeClr val="dk1"/>
              </a:buClr>
              <a:buSzPts val="1800"/>
              <a:buNone/>
            </a:pPr>
            <a:r>
              <a:rPr lang="en-US" sz="1600">
                <a:latin typeface="Arial"/>
                <a:ea typeface="Arial"/>
                <a:cs typeface="Arial"/>
                <a:sym typeface="Arial"/>
              </a:rPr>
              <a:t>5.Ngo, Quoc‐Hung, Son Doan, and Werner Winiwarter. "Using Wikipedia for extracting hierarchy and building geo‐ontology." </a:t>
            </a:r>
            <a:r>
              <a:rPr i="1" lang="en-US" sz="1600">
                <a:latin typeface="Arial"/>
                <a:ea typeface="Arial"/>
                <a:cs typeface="Arial"/>
                <a:sym typeface="Arial"/>
              </a:rPr>
              <a:t>International journal of Web information systems</a:t>
            </a:r>
            <a:r>
              <a:rPr lang="en-US" sz="1600">
                <a:latin typeface="Arial"/>
                <a:ea typeface="Arial"/>
                <a:cs typeface="Arial"/>
                <a:sym typeface="Arial"/>
              </a:rPr>
              <a:t> 8, no. 4 (2012): 401-412.</a:t>
            </a:r>
            <a:endParaRPr sz="1500"/>
          </a:p>
          <a:p>
            <a:pPr indent="0" lvl="0" marL="0" rtl="0" algn="l">
              <a:lnSpc>
                <a:spcPct val="80000"/>
              </a:lnSpc>
              <a:spcBef>
                <a:spcPts val="1000"/>
              </a:spcBef>
              <a:spcAft>
                <a:spcPts val="1600"/>
              </a:spcAft>
              <a:buClr>
                <a:schemeClr val="dk1"/>
              </a:buClr>
              <a:buSzPts val="1800"/>
              <a:buNone/>
            </a:pPr>
            <a:r>
              <a:rPr lang="en-US" sz="1600">
                <a:latin typeface="Arial"/>
                <a:ea typeface="Arial"/>
                <a:cs typeface="Arial"/>
                <a:sym typeface="Arial"/>
              </a:rPr>
              <a:t>6.Ngo, Q.H., Doan, S. and Winiwarter, W., 2012. Using Wikipedia for extracting hierarchy and building geo‐ontology. </a:t>
            </a:r>
            <a:r>
              <a:rPr i="1" lang="en-US" sz="1600">
                <a:latin typeface="Arial"/>
                <a:ea typeface="Arial"/>
                <a:cs typeface="Arial"/>
                <a:sym typeface="Arial"/>
              </a:rPr>
              <a:t>International journal of Web information systems</a:t>
            </a:r>
            <a:r>
              <a:rPr lang="en-US" sz="1600">
                <a:latin typeface="Arial"/>
                <a:ea typeface="Arial"/>
                <a:cs typeface="Arial"/>
                <a:sym typeface="Arial"/>
              </a:rPr>
              <a:t>, </a:t>
            </a:r>
            <a:r>
              <a:rPr i="1" lang="en-US" sz="1600">
                <a:latin typeface="Arial"/>
                <a:ea typeface="Arial"/>
                <a:cs typeface="Arial"/>
                <a:sym typeface="Arial"/>
              </a:rPr>
              <a:t>8</a:t>
            </a:r>
            <a:r>
              <a:rPr lang="en-US" sz="1600">
                <a:latin typeface="Arial"/>
                <a:ea typeface="Arial"/>
                <a:cs typeface="Arial"/>
                <a:sym typeface="Arial"/>
              </a:rPr>
              <a:t>(4), pp.401-412.</a:t>
            </a:r>
            <a:endParaRPr sz="1600"/>
          </a:p>
        </p:txBody>
      </p:sp>
      <p:sp>
        <p:nvSpPr>
          <p:cNvPr id="271" name="Google Shape;271;p3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rmAutofit/>
          </a:bodyPr>
          <a:lstStyle/>
          <a:p>
            <a:pPr indent="0" lvl="0" marL="0" rtl="0" algn="r">
              <a:spcBef>
                <a:spcPts val="0"/>
              </a:spcBef>
              <a:spcAft>
                <a:spcPts val="0"/>
              </a:spcAft>
              <a:buClr>
                <a:srgbClr val="000000"/>
              </a:buClr>
              <a:buFont typeface="Arial"/>
              <a:buNone/>
            </a:pPr>
            <a:fld id="{00000000-1234-1234-1234-123412341234}" type="slidenum">
              <a:rPr lang="en-US">
                <a:solidFill>
                  <a:schemeClr val="dk2"/>
                </a:solidFill>
              </a:rPr>
              <a:t>‹#›</a:t>
            </a:fld>
            <a:endParaRPr>
              <a:solidFill>
                <a:schemeClr val="dk2"/>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36"/>
          <p:cNvSpPr/>
          <p:nvPr/>
        </p:nvSpPr>
        <p:spPr>
          <a:xfrm>
            <a:off x="0" y="1"/>
            <a:ext cx="12191695"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77" name="Google Shape;277;p36"/>
          <p:cNvSpPr/>
          <p:nvPr/>
        </p:nvSpPr>
        <p:spPr>
          <a:xfrm>
            <a:off x="0" y="0"/>
            <a:ext cx="12191695" cy="6858000"/>
          </a:xfrm>
          <a:prstGeom prst="rect">
            <a:avLst/>
          </a:prstGeom>
          <a:gradFill>
            <a:gsLst>
              <a:gs pos="0">
                <a:srgbClr val="4EA72E">
                  <a:alpha val="20000"/>
                </a:srgbClr>
              </a:gs>
              <a:gs pos="16000">
                <a:srgbClr val="4EA72E">
                  <a:alpha val="20000"/>
                </a:srgbClr>
              </a:gs>
              <a:gs pos="85000">
                <a:srgbClr val="156082">
                  <a:alpha val="40000"/>
                </a:srgbClr>
              </a:gs>
              <a:gs pos="100000">
                <a:srgbClr val="156082">
                  <a:alpha val="40000"/>
                </a:srgbClr>
              </a:gs>
            </a:gsLst>
            <a:lin ang="120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nvGrpSpPr>
          <p:cNvPr id="278" name="Google Shape;278;p36"/>
          <p:cNvGrpSpPr/>
          <p:nvPr/>
        </p:nvGrpSpPr>
        <p:grpSpPr>
          <a:xfrm flipH="1">
            <a:off x="-18230" y="-8167"/>
            <a:ext cx="4834070" cy="2488150"/>
            <a:chOff x="6867015" y="-1"/>
            <a:chExt cx="5324985" cy="3251912"/>
          </a:xfrm>
        </p:grpSpPr>
        <p:sp>
          <p:nvSpPr>
            <p:cNvPr id="279" name="Google Shape;279;p36"/>
            <p:cNvSpPr/>
            <p:nvPr/>
          </p:nvSpPr>
          <p:spPr>
            <a:xfrm>
              <a:off x="6867015" y="-1"/>
              <a:ext cx="5324985" cy="3251912"/>
            </a:xfrm>
            <a:custGeom>
              <a:rect b="b" l="l" r="r" t="t"/>
              <a:pathLst>
                <a:path extrusionOk="0" h="3251912" w="5324985">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solidFill>
              <a:schemeClr val="lt1">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80" name="Google Shape;280;p36"/>
            <p:cNvSpPr/>
            <p:nvPr/>
          </p:nvSpPr>
          <p:spPr>
            <a:xfrm>
              <a:off x="6916467" y="-1"/>
              <a:ext cx="5275533" cy="2980757"/>
            </a:xfrm>
            <a:custGeom>
              <a:rect b="b" l="l" r="r" t="t"/>
              <a:pathLst>
                <a:path extrusionOk="0" h="2980757" w="5275533">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solidFill>
              <a:schemeClr val="lt1">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81" name="Google Shape;281;p36"/>
            <p:cNvSpPr/>
            <p:nvPr/>
          </p:nvSpPr>
          <p:spPr>
            <a:xfrm>
              <a:off x="6921214" y="-1"/>
              <a:ext cx="5270786" cy="2927775"/>
            </a:xfrm>
            <a:custGeom>
              <a:rect b="b" l="l" r="r" t="t"/>
              <a:pathLst>
                <a:path extrusionOk="0" h="2927775" w="5270786">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solidFill>
              <a:schemeClr val="lt1">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82" name="Google Shape;282;p36"/>
            <p:cNvSpPr/>
            <p:nvPr/>
          </p:nvSpPr>
          <p:spPr>
            <a:xfrm>
              <a:off x="6921214" y="-1"/>
              <a:ext cx="5270786" cy="2927775"/>
            </a:xfrm>
            <a:custGeom>
              <a:rect b="b" l="l" r="r" t="t"/>
              <a:pathLst>
                <a:path extrusionOk="0" h="2927775" w="5270786">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solidFill>
              <a:schemeClr val="lt1">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sp>
        <p:nvSpPr>
          <p:cNvPr id="283" name="Google Shape;283;p36"/>
          <p:cNvSpPr txBox="1"/>
          <p:nvPr>
            <p:ph idx="1" type="body"/>
          </p:nvPr>
        </p:nvSpPr>
        <p:spPr>
          <a:xfrm>
            <a:off x="3050412" y="2979336"/>
            <a:ext cx="5709721" cy="2430864"/>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1600"/>
              </a:spcAft>
              <a:buClr>
                <a:schemeClr val="dk2"/>
              </a:buClr>
              <a:buSzPts val="2000"/>
              <a:buNone/>
            </a:pPr>
            <a:r>
              <a:rPr lang="en-US" sz="2000">
                <a:solidFill>
                  <a:schemeClr val="dk2"/>
                </a:solidFill>
              </a:rPr>
              <a:t>                 </a:t>
            </a:r>
            <a:r>
              <a:rPr b="1" lang="en-US" sz="2000">
                <a:solidFill>
                  <a:schemeClr val="dk2"/>
                </a:solidFill>
              </a:rPr>
              <a:t>  </a:t>
            </a:r>
            <a:r>
              <a:rPr b="1" lang="en-US" sz="5400">
                <a:solidFill>
                  <a:schemeClr val="dk2"/>
                </a:solidFill>
              </a:rPr>
              <a:t>THANK YOU</a:t>
            </a:r>
            <a:endParaRPr/>
          </a:p>
        </p:txBody>
      </p:sp>
      <p:grpSp>
        <p:nvGrpSpPr>
          <p:cNvPr id="284" name="Google Shape;284;p36"/>
          <p:cNvGrpSpPr/>
          <p:nvPr/>
        </p:nvGrpSpPr>
        <p:grpSpPr>
          <a:xfrm rot="10800000">
            <a:off x="9058275" y="4146310"/>
            <a:ext cx="3142400" cy="2716805"/>
            <a:chOff x="-305" y="-4155"/>
            <a:chExt cx="2514948" cy="2174333"/>
          </a:xfrm>
        </p:grpSpPr>
        <p:sp>
          <p:nvSpPr>
            <p:cNvPr id="285" name="Google Shape;285;p36"/>
            <p:cNvSpPr/>
            <p:nvPr/>
          </p:nvSpPr>
          <p:spPr>
            <a:xfrm>
              <a:off x="-305" y="0"/>
              <a:ext cx="2514948" cy="2170178"/>
            </a:xfrm>
            <a:custGeom>
              <a:rect b="b" l="l" r="r" t="t"/>
              <a:pathLst>
                <a:path extrusionOk="0" h="2170178" w="251494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solidFill>
              <a:schemeClr val="lt1">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86" name="Google Shape;286;p36"/>
            <p:cNvSpPr/>
            <p:nvPr/>
          </p:nvSpPr>
          <p:spPr>
            <a:xfrm>
              <a:off x="-305" y="-4155"/>
              <a:ext cx="2493062" cy="1947896"/>
            </a:xfrm>
            <a:custGeom>
              <a:rect b="b" l="l" r="r" t="t"/>
              <a:pathLst>
                <a:path extrusionOk="0" h="1947896" w="2493062">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solidFill>
              <a:schemeClr val="lt1">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87" name="Google Shape;287;p36"/>
            <p:cNvSpPr/>
            <p:nvPr/>
          </p:nvSpPr>
          <p:spPr>
            <a:xfrm>
              <a:off x="-305" y="0"/>
              <a:ext cx="2501089" cy="1972702"/>
            </a:xfrm>
            <a:custGeom>
              <a:rect b="b" l="l" r="r" t="t"/>
              <a:pathLst>
                <a:path extrusionOk="0" h="1972702" w="2501089">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solidFill>
              <a:schemeClr val="lt1">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800">
                <a:solidFill>
                  <a:schemeClr val="lt1"/>
                </a:solidFill>
                <a:latin typeface="Arial"/>
                <a:ea typeface="Arial"/>
                <a:cs typeface="Arial"/>
                <a:sym typeface="Arial"/>
              </a:endParaRPr>
            </a:p>
          </p:txBody>
        </p:sp>
        <p:sp>
          <p:nvSpPr>
            <p:cNvPr id="288" name="Google Shape;288;p36"/>
            <p:cNvSpPr/>
            <p:nvPr/>
          </p:nvSpPr>
          <p:spPr>
            <a:xfrm>
              <a:off x="305" y="1"/>
              <a:ext cx="2491105" cy="1943661"/>
            </a:xfrm>
            <a:custGeom>
              <a:rect b="b" l="l" r="r" t="t"/>
              <a:pathLst>
                <a:path extrusionOk="0" h="1943661" w="2491105">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solidFill>
              <a:schemeClr val="lt1">
                <a:alpha val="2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sp>
        <p:nvSpPr>
          <p:cNvPr id="289" name="Google Shape;289;p3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rmAutofit/>
          </a:bodyPr>
          <a:lstStyle/>
          <a:p>
            <a:pPr indent="0" lvl="0" marL="0" rtl="0" algn="r">
              <a:spcBef>
                <a:spcPts val="0"/>
              </a:spcBef>
              <a:spcAft>
                <a:spcPts val="0"/>
              </a:spcAft>
              <a:buClr>
                <a:srgbClr val="000000"/>
              </a:buClr>
              <a:buFont typeface="Arial"/>
              <a:buNone/>
            </a:pPr>
            <a:fld id="{00000000-1234-1234-1234-123412341234}" type="slidenum">
              <a:rPr lang="en-US">
                <a:solidFill>
                  <a:schemeClr val="dk2"/>
                </a:solidFill>
              </a:rPr>
              <a:t>‹#›</a:t>
            </a:fld>
            <a:endParaRPr>
              <a:solidFill>
                <a:schemeClr val="dk2"/>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37"/>
          <p:cNvSpPr/>
          <p:nvPr/>
        </p:nvSpPr>
        <p:spPr>
          <a:xfrm>
            <a:off x="0"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95" name="Google Shape;295;p37"/>
          <p:cNvSpPr txBox="1"/>
          <p:nvPr>
            <p:ph type="title"/>
          </p:nvPr>
        </p:nvSpPr>
        <p:spPr>
          <a:xfrm>
            <a:off x="-143305" y="-5"/>
            <a:ext cx="11349600" cy="9960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3600"/>
              <a:buFont typeface="Play"/>
              <a:buNone/>
            </a:pPr>
            <a:r>
              <a:rPr b="1" lang="en-US" sz="3600"/>
              <a:t>                Appendix</a:t>
            </a:r>
            <a:endParaRPr sz="3600"/>
          </a:p>
        </p:txBody>
      </p:sp>
      <p:sp>
        <p:nvSpPr>
          <p:cNvPr id="296" name="Google Shape;296;p37"/>
          <p:cNvSpPr/>
          <p:nvPr/>
        </p:nvSpPr>
        <p:spPr>
          <a:xfrm>
            <a:off x="669036" y="1677373"/>
            <a:ext cx="10853928" cy="18288"/>
          </a:xfrm>
          <a:custGeom>
            <a:rect b="b" l="l" r="r" t="t"/>
            <a:pathLst>
              <a:path extrusionOk="0" fill="none" h="18288" w="10853928">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extrusionOk="0" h="18288" w="10853928">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cap="rnd" cmpd="sng" w="4127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97" name="Google Shape;297;p37"/>
          <p:cNvSpPr txBox="1"/>
          <p:nvPr>
            <p:ph idx="1" type="body"/>
          </p:nvPr>
        </p:nvSpPr>
        <p:spPr>
          <a:xfrm>
            <a:off x="663145" y="1702845"/>
            <a:ext cx="10876007" cy="5147823"/>
          </a:xfrm>
          <a:prstGeom prst="rect">
            <a:avLst/>
          </a:prstGeom>
          <a:noFill/>
          <a:ln>
            <a:noFill/>
          </a:ln>
        </p:spPr>
        <p:txBody>
          <a:bodyPr anchorCtr="0" anchor="t" bIns="45700" lIns="91425" spcFirstLastPara="1" rIns="91425" wrap="square" tIns="45700">
            <a:normAutofit lnSpcReduction="20000"/>
          </a:bodyPr>
          <a:lstStyle/>
          <a:p>
            <a:pPr indent="0" lvl="0" marL="0" rtl="0" algn="l">
              <a:lnSpc>
                <a:spcPct val="90000"/>
              </a:lnSpc>
              <a:spcBef>
                <a:spcPts val="0"/>
              </a:spcBef>
              <a:spcAft>
                <a:spcPts val="0"/>
              </a:spcAft>
              <a:buClr>
                <a:schemeClr val="dk1"/>
              </a:buClr>
              <a:buSzPts val="2200"/>
              <a:buNone/>
            </a:pPr>
            <a:r>
              <a:rPr b="1" lang="en-US" sz="2200">
                <a:solidFill>
                  <a:schemeClr val="dk1"/>
                </a:solidFill>
              </a:rPr>
              <a:t>1.Quantum Jensen-Shannon Divergence (QuantumJSD):</a:t>
            </a:r>
            <a:endParaRPr b="1" sz="2200">
              <a:solidFill>
                <a:schemeClr val="dk1"/>
              </a:solidFill>
            </a:endParaRPr>
          </a:p>
          <a:p>
            <a:pPr indent="0" lvl="0" marL="0" rtl="0" algn="l">
              <a:lnSpc>
                <a:spcPct val="90000"/>
              </a:lnSpc>
              <a:spcBef>
                <a:spcPts val="1000"/>
              </a:spcBef>
              <a:spcAft>
                <a:spcPts val="0"/>
              </a:spcAft>
              <a:buClr>
                <a:schemeClr val="dk1"/>
              </a:buClr>
              <a:buSzPts val="1800"/>
              <a:buNone/>
            </a:pPr>
            <a:r>
              <a:rPr lang="en-US" sz="1800"/>
              <a:t>For graphs,it quantifies the divergence between the distributions of node pair and egdes.</a:t>
            </a:r>
            <a:endParaRPr/>
          </a:p>
          <a:p>
            <a:pPr indent="0" lvl="0" marL="0" rtl="0" algn="l">
              <a:lnSpc>
                <a:spcPct val="90000"/>
              </a:lnSpc>
              <a:spcBef>
                <a:spcPts val="1000"/>
              </a:spcBef>
              <a:spcAft>
                <a:spcPts val="0"/>
              </a:spcAft>
              <a:buClr>
                <a:schemeClr val="dk1"/>
              </a:buClr>
              <a:buSzPts val="2000"/>
              <a:buNone/>
            </a:pPr>
            <a:r>
              <a:rPr b="1" lang="en-US" sz="2000"/>
              <a:t>2.</a:t>
            </a:r>
            <a:r>
              <a:rPr b="1" lang="en-US" sz="2000">
                <a:solidFill>
                  <a:srgbClr val="000000"/>
                </a:solidFill>
              </a:rPr>
              <a:t>Degree Divergence:</a:t>
            </a:r>
            <a:endParaRPr b="1" i="1" sz="2000">
              <a:solidFill>
                <a:srgbClr val="0F4761"/>
              </a:solidFill>
            </a:endParaRPr>
          </a:p>
          <a:p>
            <a:pPr indent="0" lvl="0" marL="0" rtl="0" algn="l">
              <a:lnSpc>
                <a:spcPct val="90000"/>
              </a:lnSpc>
              <a:spcBef>
                <a:spcPts val="1000"/>
              </a:spcBef>
              <a:spcAft>
                <a:spcPts val="0"/>
              </a:spcAft>
              <a:buClr>
                <a:schemeClr val="dk1"/>
              </a:buClr>
              <a:buSzPts val="1800"/>
              <a:buNone/>
            </a:pPr>
            <a:r>
              <a:rPr lang="en-US" sz="1800"/>
              <a:t>Compares the degree distributions of two graphs.</a:t>
            </a:r>
            <a:endParaRPr/>
          </a:p>
          <a:p>
            <a:pPr indent="0" lvl="0" marL="0" rtl="0" algn="l">
              <a:lnSpc>
                <a:spcPct val="90000"/>
              </a:lnSpc>
              <a:spcBef>
                <a:spcPts val="1000"/>
              </a:spcBef>
              <a:spcAft>
                <a:spcPts val="0"/>
              </a:spcAft>
              <a:buClr>
                <a:schemeClr val="dk1"/>
              </a:buClr>
              <a:buSzPts val="2000"/>
              <a:buNone/>
            </a:pPr>
            <a:r>
              <a:rPr b="1" lang="en-US" sz="2000">
                <a:solidFill>
                  <a:schemeClr val="dk1"/>
                </a:solidFill>
              </a:rPr>
              <a:t>3.Jaccard Distance:</a:t>
            </a:r>
            <a:endParaRPr b="1" sz="2000">
              <a:solidFill>
                <a:schemeClr val="dk1"/>
              </a:solidFill>
            </a:endParaRPr>
          </a:p>
          <a:p>
            <a:pPr indent="0" lvl="0" marL="0" rtl="0" algn="l">
              <a:lnSpc>
                <a:spcPct val="90000"/>
              </a:lnSpc>
              <a:spcBef>
                <a:spcPts val="1000"/>
              </a:spcBef>
              <a:spcAft>
                <a:spcPts val="0"/>
              </a:spcAft>
              <a:buClr>
                <a:schemeClr val="dk1"/>
              </a:buClr>
              <a:buSzPts val="1800"/>
              <a:buNone/>
            </a:pPr>
            <a:r>
              <a:rPr lang="en-US" sz="1800"/>
              <a:t>Measures the dissimilarity between two sets. For graphs, it can compare the sets of neighbors for nodes.</a:t>
            </a:r>
            <a:endParaRPr/>
          </a:p>
          <a:p>
            <a:pPr indent="0" lvl="0" marL="0" rtl="0" algn="l">
              <a:lnSpc>
                <a:spcPct val="90000"/>
              </a:lnSpc>
              <a:spcBef>
                <a:spcPts val="1000"/>
              </a:spcBef>
              <a:spcAft>
                <a:spcPts val="0"/>
              </a:spcAft>
              <a:buClr>
                <a:schemeClr val="dk1"/>
              </a:buClr>
              <a:buSzPts val="2000"/>
              <a:buNone/>
            </a:pPr>
            <a:r>
              <a:rPr b="1" lang="en-US" sz="2000">
                <a:solidFill>
                  <a:schemeClr val="dk1"/>
                </a:solidFill>
              </a:rPr>
              <a:t>4.Hamming Distance:</a:t>
            </a:r>
            <a:endParaRPr b="1" sz="2000">
              <a:solidFill>
                <a:schemeClr val="dk1"/>
              </a:solidFill>
            </a:endParaRPr>
          </a:p>
          <a:p>
            <a:pPr indent="0" lvl="0" marL="0" rtl="0" algn="l">
              <a:lnSpc>
                <a:spcPct val="90000"/>
              </a:lnSpc>
              <a:spcBef>
                <a:spcPts val="1000"/>
              </a:spcBef>
              <a:spcAft>
                <a:spcPts val="0"/>
              </a:spcAft>
              <a:buClr>
                <a:schemeClr val="dk1"/>
              </a:buClr>
              <a:buSzPts val="1800"/>
              <a:buNone/>
            </a:pPr>
            <a:r>
              <a:rPr lang="en-US" sz="1800"/>
              <a:t>Measures the number of differing elements between two binary sequences. For graphs, it can compare edge presence/absence.</a:t>
            </a:r>
            <a:endParaRPr/>
          </a:p>
          <a:p>
            <a:pPr indent="0" lvl="0" marL="0" rtl="0" algn="l">
              <a:lnSpc>
                <a:spcPct val="90000"/>
              </a:lnSpc>
              <a:spcBef>
                <a:spcPts val="1000"/>
              </a:spcBef>
              <a:spcAft>
                <a:spcPts val="0"/>
              </a:spcAft>
              <a:buClr>
                <a:schemeClr val="dk1"/>
              </a:buClr>
              <a:buSzPts val="2000"/>
              <a:buNone/>
            </a:pPr>
            <a:r>
              <a:rPr b="1" lang="en-US" sz="2000">
                <a:solidFill>
                  <a:schemeClr val="dk1"/>
                </a:solidFill>
              </a:rPr>
              <a:t>5.Hamming-Ipsen-Mikhailov Distance:</a:t>
            </a:r>
            <a:endParaRPr b="1" i="1" sz="2000">
              <a:solidFill>
                <a:schemeClr val="dk1"/>
              </a:solidFill>
            </a:endParaRPr>
          </a:p>
          <a:p>
            <a:pPr indent="0" lvl="0" marL="0" rtl="0" algn="l">
              <a:lnSpc>
                <a:spcPct val="90000"/>
              </a:lnSpc>
              <a:spcBef>
                <a:spcPts val="1000"/>
              </a:spcBef>
              <a:spcAft>
                <a:spcPts val="0"/>
              </a:spcAft>
              <a:buClr>
                <a:schemeClr val="dk1"/>
              </a:buClr>
              <a:buSzPts val="1800"/>
              <a:buNone/>
            </a:pPr>
            <a:r>
              <a:rPr lang="en-US" sz="1800"/>
              <a:t>A hybrid metric combining aspects of Hamming and structural distances to measure differences between graphs.</a:t>
            </a:r>
            <a:endParaRPr/>
          </a:p>
          <a:p>
            <a:pPr indent="0" lvl="0" marL="0" rtl="0" algn="l">
              <a:lnSpc>
                <a:spcPct val="90000"/>
              </a:lnSpc>
              <a:spcBef>
                <a:spcPts val="1000"/>
              </a:spcBef>
              <a:spcAft>
                <a:spcPts val="0"/>
              </a:spcAft>
              <a:buClr>
                <a:schemeClr val="dk1"/>
              </a:buClr>
              <a:buSzPts val="2000"/>
              <a:buNone/>
            </a:pPr>
            <a:r>
              <a:rPr b="1" lang="en-US" sz="2000">
                <a:solidFill>
                  <a:schemeClr val="dk1"/>
                </a:solidFill>
              </a:rPr>
              <a:t>6.Frobenius Norm:</a:t>
            </a:r>
            <a:endParaRPr b="1" sz="2000">
              <a:solidFill>
                <a:schemeClr val="dk1"/>
              </a:solidFill>
            </a:endParaRPr>
          </a:p>
          <a:p>
            <a:pPr indent="0" lvl="0" marL="0" rtl="0" algn="l">
              <a:lnSpc>
                <a:spcPct val="90000"/>
              </a:lnSpc>
              <a:spcBef>
                <a:spcPts val="1000"/>
              </a:spcBef>
              <a:spcAft>
                <a:spcPts val="0"/>
              </a:spcAft>
              <a:buClr>
                <a:schemeClr val="dk1"/>
              </a:buClr>
              <a:buSzPts val="1800"/>
              <a:buNone/>
            </a:pPr>
            <a:r>
              <a:rPr lang="en-US" sz="1800"/>
              <a:t>Measures the difference between two matrices. For graphs, it often compares adjacency matrices.</a:t>
            </a:r>
            <a:endParaRPr/>
          </a:p>
          <a:p>
            <a:pPr indent="0" lvl="0" marL="0" rtl="0" algn="l">
              <a:lnSpc>
                <a:spcPct val="90000"/>
              </a:lnSpc>
              <a:spcBef>
                <a:spcPts val="1000"/>
              </a:spcBef>
              <a:spcAft>
                <a:spcPts val="0"/>
              </a:spcAft>
              <a:buClr>
                <a:schemeClr val="dk1"/>
              </a:buClr>
              <a:buSzPts val="2000"/>
              <a:buNone/>
            </a:pPr>
            <a:r>
              <a:t/>
            </a:r>
            <a:endParaRPr b="1" sz="2000"/>
          </a:p>
          <a:p>
            <a:pPr indent="0" lvl="0" marL="0" rtl="0" algn="l">
              <a:lnSpc>
                <a:spcPct val="90000"/>
              </a:lnSpc>
              <a:spcBef>
                <a:spcPts val="1000"/>
              </a:spcBef>
              <a:spcAft>
                <a:spcPts val="1600"/>
              </a:spcAft>
              <a:buClr>
                <a:schemeClr val="dk1"/>
              </a:buClr>
              <a:buSzPts val="2200"/>
              <a:buNone/>
            </a:pPr>
            <a:r>
              <a:t/>
            </a:r>
            <a:endParaRPr sz="2200"/>
          </a:p>
        </p:txBody>
      </p:sp>
      <p:sp>
        <p:nvSpPr>
          <p:cNvPr id="298" name="Google Shape;298;p3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rmAutofit/>
          </a:bodyPr>
          <a:lstStyle/>
          <a:p>
            <a:pPr indent="0" lvl="0" marL="0" rtl="0" algn="r">
              <a:spcBef>
                <a:spcPts val="0"/>
              </a:spcBef>
              <a:spcAft>
                <a:spcPts val="0"/>
              </a:spcAft>
              <a:buClr>
                <a:srgbClr val="000000"/>
              </a:buClr>
              <a:buFont typeface="Arial"/>
              <a:buNone/>
            </a:pPr>
            <a:fld id="{00000000-1234-1234-1234-123412341234}" type="slidenum">
              <a:rPr lang="en-US">
                <a:solidFill>
                  <a:schemeClr val="dk2"/>
                </a:solidFill>
              </a:rPr>
              <a:t>‹#›</a:t>
            </a:fld>
            <a:endParaRPr>
              <a:solidFill>
                <a:schemeClr val="dk2"/>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02" name="Shape 302"/>
        <p:cNvGrpSpPr/>
        <p:nvPr/>
      </p:nvGrpSpPr>
      <p:grpSpPr>
        <a:xfrm>
          <a:off x="0" y="0"/>
          <a:ext cx="0" cy="0"/>
          <a:chOff x="0" y="0"/>
          <a:chExt cx="0" cy="0"/>
        </a:xfrm>
      </p:grpSpPr>
      <p:sp>
        <p:nvSpPr>
          <p:cNvPr id="303" name="Google Shape;303;p3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3600"/>
              <a:buFont typeface="Arial"/>
              <a:buNone/>
            </a:pPr>
            <a:r>
              <a:rPr b="1" lang="en-US" sz="3600">
                <a:latin typeface="Arial"/>
                <a:ea typeface="Arial"/>
                <a:cs typeface="Arial"/>
                <a:sym typeface="Arial"/>
              </a:rPr>
              <a:t>Appendix</a:t>
            </a:r>
            <a:endParaRPr>
              <a:latin typeface="Arial"/>
              <a:ea typeface="Arial"/>
              <a:cs typeface="Arial"/>
              <a:sym typeface="Arial"/>
            </a:endParaRPr>
          </a:p>
        </p:txBody>
      </p:sp>
      <p:sp>
        <p:nvSpPr>
          <p:cNvPr id="304" name="Google Shape;304;p38"/>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2000"/>
              <a:buNone/>
            </a:pPr>
            <a:r>
              <a:rPr b="1" lang="en-US" sz="2000">
                <a:solidFill>
                  <a:schemeClr val="dk1"/>
                </a:solidFill>
              </a:rPr>
              <a:t>7.NetLSD (Network Laplacian Spectral Descriptor):</a:t>
            </a:r>
            <a:endParaRPr>
              <a:solidFill>
                <a:schemeClr val="dk1"/>
              </a:solidFill>
            </a:endParaRPr>
          </a:p>
          <a:p>
            <a:pPr indent="0" lvl="0" marL="0" rtl="0" algn="l">
              <a:lnSpc>
                <a:spcPct val="90000"/>
              </a:lnSpc>
              <a:spcBef>
                <a:spcPts val="1000"/>
              </a:spcBef>
              <a:spcAft>
                <a:spcPts val="0"/>
              </a:spcAft>
              <a:buClr>
                <a:schemeClr val="dk1"/>
              </a:buClr>
              <a:buSzPts val="1800"/>
              <a:buNone/>
            </a:pPr>
            <a:r>
              <a:rPr lang="en-US" sz="1800"/>
              <a:t>Network Laplacian Spectral Descriptor, a metric based on the spectral properties of the Laplacian matrix of the graph.</a:t>
            </a:r>
            <a:endParaRPr/>
          </a:p>
          <a:p>
            <a:pPr indent="0" lvl="0" marL="0" rtl="0" algn="l">
              <a:lnSpc>
                <a:spcPct val="90000"/>
              </a:lnSpc>
              <a:spcBef>
                <a:spcPts val="1000"/>
              </a:spcBef>
              <a:spcAft>
                <a:spcPts val="0"/>
              </a:spcAft>
              <a:buClr>
                <a:schemeClr val="dk1"/>
              </a:buClr>
              <a:buSzPts val="2000"/>
              <a:buNone/>
            </a:pPr>
            <a:r>
              <a:rPr b="1" lang="en-US" sz="2000">
                <a:solidFill>
                  <a:schemeClr val="dk1"/>
                </a:solidFill>
              </a:rPr>
              <a:t>8.Graph Edit Distance:</a:t>
            </a:r>
            <a:endParaRPr b="1">
              <a:solidFill>
                <a:schemeClr val="dk1"/>
              </a:solidFill>
            </a:endParaRPr>
          </a:p>
          <a:p>
            <a:pPr indent="0" lvl="0" marL="0" rtl="0" algn="l">
              <a:lnSpc>
                <a:spcPct val="90000"/>
              </a:lnSpc>
              <a:spcBef>
                <a:spcPts val="1000"/>
              </a:spcBef>
              <a:spcAft>
                <a:spcPts val="0"/>
              </a:spcAft>
              <a:buClr>
                <a:srgbClr val="000000"/>
              </a:buClr>
              <a:buSzPts val="1800"/>
              <a:buNone/>
            </a:pPr>
            <a:r>
              <a:rPr lang="en-US" sz="1800">
                <a:solidFill>
                  <a:srgbClr val="000000"/>
                </a:solidFill>
              </a:rPr>
              <a:t>Counts the minimum number of operations (additions, deletions, substitutions) required to transform one graph into another.</a:t>
            </a:r>
            <a:endParaRPr/>
          </a:p>
          <a:p>
            <a:pPr indent="0" lvl="0" marL="0" rtl="0" algn="l">
              <a:lnSpc>
                <a:spcPct val="90000"/>
              </a:lnSpc>
              <a:spcBef>
                <a:spcPts val="1000"/>
              </a:spcBef>
              <a:spcAft>
                <a:spcPts val="0"/>
              </a:spcAft>
              <a:buClr>
                <a:srgbClr val="000000"/>
              </a:buClr>
              <a:buSzPts val="2000"/>
              <a:buNone/>
            </a:pPr>
            <a:r>
              <a:rPr b="1" lang="en-US" sz="2000">
                <a:solidFill>
                  <a:srgbClr val="000000"/>
                </a:solidFill>
              </a:rPr>
              <a:t>9.Spectral Distance:</a:t>
            </a:r>
            <a:endParaRPr/>
          </a:p>
          <a:p>
            <a:pPr indent="0" lvl="0" marL="0" rtl="0" algn="l">
              <a:lnSpc>
                <a:spcPct val="90000"/>
              </a:lnSpc>
              <a:spcBef>
                <a:spcPts val="1000"/>
              </a:spcBef>
              <a:spcAft>
                <a:spcPts val="0"/>
              </a:spcAft>
              <a:buClr>
                <a:srgbClr val="000000"/>
              </a:buClr>
              <a:buSzPts val="1800"/>
              <a:buNone/>
            </a:pPr>
            <a:r>
              <a:rPr lang="en-US" sz="1800">
                <a:solidFill>
                  <a:srgbClr val="000000"/>
                </a:solidFill>
              </a:rPr>
              <a:t>Measures the difference between the eigenvalues of the Laplacian matrices of two graphs.</a:t>
            </a:r>
            <a:endParaRPr/>
          </a:p>
          <a:p>
            <a:pPr indent="0" lvl="0" marL="0" rtl="0" algn="l">
              <a:lnSpc>
                <a:spcPct val="90000"/>
              </a:lnSpc>
              <a:spcBef>
                <a:spcPts val="1000"/>
              </a:spcBef>
              <a:spcAft>
                <a:spcPts val="0"/>
              </a:spcAft>
              <a:buClr>
                <a:srgbClr val="000000"/>
              </a:buClr>
              <a:buSzPts val="2000"/>
              <a:buNone/>
            </a:pPr>
            <a:r>
              <a:rPr b="1" lang="en-US" sz="2000">
                <a:solidFill>
                  <a:srgbClr val="000000"/>
                </a:solidFill>
              </a:rPr>
              <a:t>10.Shortest Path Distance:</a:t>
            </a:r>
            <a:endParaRPr/>
          </a:p>
          <a:p>
            <a:pPr indent="0" lvl="0" marL="0" rtl="0" algn="l">
              <a:lnSpc>
                <a:spcPct val="90000"/>
              </a:lnSpc>
              <a:spcBef>
                <a:spcPts val="1000"/>
              </a:spcBef>
              <a:spcAft>
                <a:spcPts val="0"/>
              </a:spcAft>
              <a:buClr>
                <a:srgbClr val="000000"/>
              </a:buClr>
              <a:buSzPts val="1800"/>
              <a:buNone/>
            </a:pPr>
            <a:r>
              <a:rPr lang="en-US" sz="1800">
                <a:solidFill>
                  <a:srgbClr val="000000"/>
                </a:solidFill>
              </a:rPr>
              <a:t>The minimum number of edges required to travel from one node to another. This metric measures the divergence in shortest paths across different graph configurations.</a:t>
            </a:r>
            <a:endParaRPr/>
          </a:p>
          <a:p>
            <a:pPr indent="0" lvl="0" marL="0" rtl="0" algn="l">
              <a:lnSpc>
                <a:spcPct val="90000"/>
              </a:lnSpc>
              <a:spcBef>
                <a:spcPts val="1000"/>
              </a:spcBef>
              <a:spcAft>
                <a:spcPts val="1600"/>
              </a:spcAft>
              <a:buClr>
                <a:schemeClr val="dk1"/>
              </a:buClr>
              <a:buSzPts val="2000"/>
              <a:buNone/>
            </a:pPr>
            <a:r>
              <a:t/>
            </a:r>
            <a:endParaRPr b="1" sz="2000">
              <a:solidFill>
                <a:srgbClr val="000000"/>
              </a:solidFill>
            </a:endParaRPr>
          </a:p>
        </p:txBody>
      </p:sp>
      <p:sp>
        <p:nvSpPr>
          <p:cNvPr id="305" name="Google Shape;305;p3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rmAutofit/>
          </a:bodyPr>
          <a:lstStyle/>
          <a:p>
            <a:pPr indent="0" lvl="0" marL="0" rtl="0" algn="r">
              <a:spcBef>
                <a:spcPts val="0"/>
              </a:spcBef>
              <a:spcAft>
                <a:spcPts val="0"/>
              </a:spcAft>
              <a:buClr>
                <a:srgbClr val="000000"/>
              </a:buClr>
              <a:buFont typeface="Arial"/>
              <a:buNone/>
            </a:pPr>
            <a:fld id="{00000000-1234-1234-1234-123412341234}" type="slidenum">
              <a:rPr lang="en-US">
                <a:solidFill>
                  <a:schemeClr val="dk2"/>
                </a:solidFill>
              </a:rPr>
              <a:t>‹#›</a:t>
            </a:fld>
            <a:endParaRPr>
              <a:solidFill>
                <a:schemeClr val="dk2"/>
              </a:solidFill>
            </a:endParaRPr>
          </a:p>
        </p:txBody>
      </p:sp>
      <p:sp>
        <p:nvSpPr>
          <p:cNvPr id="306" name="Google Shape;306;p38"/>
          <p:cNvSpPr txBox="1"/>
          <p:nvPr/>
        </p:nvSpPr>
        <p:spPr>
          <a:xfrm>
            <a:off x="-2859200" y="3534775"/>
            <a:ext cx="117918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700">
              <a:solidFill>
                <a:schemeClr val="dk2"/>
              </a:solidFill>
              <a:latin typeface="Roboto"/>
              <a:ea typeface="Roboto"/>
              <a:cs typeface="Roboto"/>
              <a:sym typeface="Roboto"/>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39"/>
          <p:cNvSpPr txBox="1"/>
          <p:nvPr>
            <p:ph type="title"/>
          </p:nvPr>
        </p:nvSpPr>
        <p:spPr>
          <a:xfrm>
            <a:off x="838225" y="320400"/>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b="1" lang="en-US"/>
              <a:t>Appendix</a:t>
            </a:r>
            <a:endParaRPr b="1"/>
          </a:p>
        </p:txBody>
      </p:sp>
      <p:sp>
        <p:nvSpPr>
          <p:cNvPr id="312" name="Google Shape;312;p39"/>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a:bodyPr>
          <a:lstStyle/>
          <a:p>
            <a:pPr indent="0" lvl="0" marL="0" rtl="0" algn="l">
              <a:spcBef>
                <a:spcPts val="1000"/>
              </a:spcBef>
              <a:spcAft>
                <a:spcPts val="1600"/>
              </a:spcAft>
              <a:buNone/>
            </a:pPr>
            <a:r>
              <a:t/>
            </a:r>
            <a:endParaRPr/>
          </a:p>
        </p:txBody>
      </p:sp>
      <p:sp>
        <p:nvSpPr>
          <p:cNvPr id="313" name="Google Shape;313;p39"/>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pic>
        <p:nvPicPr>
          <p:cNvPr id="314" name="Google Shape;314;p39"/>
          <p:cNvPicPr preferRelativeResize="0"/>
          <p:nvPr/>
        </p:nvPicPr>
        <p:blipFill>
          <a:blip r:embed="rId3">
            <a:alphaModFix/>
          </a:blip>
          <a:stretch>
            <a:fillRect/>
          </a:stretch>
        </p:blipFill>
        <p:spPr>
          <a:xfrm>
            <a:off x="838225" y="1825625"/>
            <a:ext cx="10515600" cy="435120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p40"/>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b="1" lang="en-US"/>
              <a:t>Appendix</a:t>
            </a:r>
            <a:endParaRPr b="1"/>
          </a:p>
        </p:txBody>
      </p:sp>
      <p:sp>
        <p:nvSpPr>
          <p:cNvPr id="320" name="Google Shape;320;p40"/>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a:bodyPr>
          <a:lstStyle/>
          <a:p>
            <a:pPr indent="0" lvl="0" marL="0" rtl="0" algn="l">
              <a:spcBef>
                <a:spcPts val="1000"/>
              </a:spcBef>
              <a:spcAft>
                <a:spcPts val="1600"/>
              </a:spcAft>
              <a:buNone/>
            </a:pPr>
            <a:r>
              <a:t/>
            </a:r>
            <a:endParaRPr/>
          </a:p>
        </p:txBody>
      </p:sp>
      <p:sp>
        <p:nvSpPr>
          <p:cNvPr id="321" name="Google Shape;321;p40"/>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pic>
        <p:nvPicPr>
          <p:cNvPr id="322" name="Google Shape;322;p40"/>
          <p:cNvPicPr preferRelativeResize="0"/>
          <p:nvPr/>
        </p:nvPicPr>
        <p:blipFill>
          <a:blip r:embed="rId3">
            <a:alphaModFix/>
          </a:blip>
          <a:stretch>
            <a:fillRect/>
          </a:stretch>
        </p:blipFill>
        <p:spPr>
          <a:xfrm>
            <a:off x="838200" y="1917500"/>
            <a:ext cx="10515600" cy="456902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6"/>
          <p:cNvSpPr/>
          <p:nvPr/>
        </p:nvSpPr>
        <p:spPr>
          <a:xfrm>
            <a:off x="0" y="0"/>
            <a:ext cx="12189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88" name="Google Shape;88;p16"/>
          <p:cNvSpPr txBox="1"/>
          <p:nvPr>
            <p:ph type="title"/>
          </p:nvPr>
        </p:nvSpPr>
        <p:spPr>
          <a:xfrm>
            <a:off x="513000" y="325375"/>
            <a:ext cx="5359500" cy="8490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None/>
            </a:pPr>
            <a:r>
              <a:rPr b="1" lang="en-US" sz="4200"/>
              <a:t>INTRODUCTION</a:t>
            </a:r>
            <a:endParaRPr/>
          </a:p>
        </p:txBody>
      </p:sp>
      <p:sp>
        <p:nvSpPr>
          <p:cNvPr id="89" name="Google Shape;89;p16"/>
          <p:cNvSpPr/>
          <p:nvPr/>
        </p:nvSpPr>
        <p:spPr>
          <a:xfrm>
            <a:off x="1153080" y="1174369"/>
            <a:ext cx="3474720" cy="18288"/>
          </a:xfrm>
          <a:custGeom>
            <a:rect b="b" l="l" r="r" t="t"/>
            <a:pathLst>
              <a:path extrusionOk="0" fill="none" h="18288" w="347472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extrusionOk="0" h="18288" w="347472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cap="rnd" cmpd="sng" w="444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90" name="Google Shape;90;p16"/>
          <p:cNvSpPr txBox="1"/>
          <p:nvPr>
            <p:ph idx="1" type="body"/>
          </p:nvPr>
        </p:nvSpPr>
        <p:spPr>
          <a:xfrm>
            <a:off x="640075" y="1417500"/>
            <a:ext cx="9471300" cy="4938900"/>
          </a:xfrm>
          <a:prstGeom prst="rect">
            <a:avLst/>
          </a:prstGeom>
          <a:noFill/>
          <a:ln>
            <a:noFill/>
          </a:ln>
        </p:spPr>
        <p:txBody>
          <a:bodyPr anchorCtr="0" anchor="t" bIns="45700" lIns="91425" spcFirstLastPara="1" rIns="91425" wrap="square" tIns="45700">
            <a:normAutofit/>
          </a:bodyPr>
          <a:lstStyle/>
          <a:p>
            <a:pPr indent="-349250" lvl="0" marL="457200" rtl="0" algn="just">
              <a:lnSpc>
                <a:spcPct val="90000"/>
              </a:lnSpc>
              <a:spcBef>
                <a:spcPts val="0"/>
              </a:spcBef>
              <a:spcAft>
                <a:spcPts val="0"/>
              </a:spcAft>
              <a:buSzPts val="1900"/>
              <a:buChar char="●"/>
            </a:pPr>
            <a:r>
              <a:rPr lang="en-US" sz="1900"/>
              <a:t>Wikipedia is a free, collaborative online encyclopedia where users can edit and contribute articles on a wide range of topics.</a:t>
            </a:r>
            <a:endParaRPr sz="1900"/>
          </a:p>
          <a:p>
            <a:pPr indent="0" lvl="0" marL="0" rtl="0" algn="just">
              <a:lnSpc>
                <a:spcPct val="90000"/>
              </a:lnSpc>
              <a:spcBef>
                <a:spcPts val="0"/>
              </a:spcBef>
              <a:spcAft>
                <a:spcPts val="0"/>
              </a:spcAft>
              <a:buClr>
                <a:schemeClr val="dk1"/>
              </a:buClr>
              <a:buSzPts val="1900"/>
              <a:buNone/>
            </a:pPr>
            <a:r>
              <a:t/>
            </a:r>
            <a:endParaRPr sz="1900"/>
          </a:p>
          <a:p>
            <a:pPr indent="-349250" lvl="0" marL="457200" rtl="0" algn="just">
              <a:lnSpc>
                <a:spcPct val="90000"/>
              </a:lnSpc>
              <a:spcBef>
                <a:spcPts val="0"/>
              </a:spcBef>
              <a:spcAft>
                <a:spcPts val="0"/>
              </a:spcAft>
              <a:buSzPts val="1900"/>
              <a:buChar char="●"/>
            </a:pPr>
            <a:r>
              <a:rPr lang="en-US" sz="1900"/>
              <a:t>Language translation on Wikipedia involves converting content from one language to another, often using tools like the Content Translation Tool, which provides machine translations that users can refine. </a:t>
            </a:r>
            <a:endParaRPr sz="1900"/>
          </a:p>
          <a:p>
            <a:pPr indent="0" lvl="0" marL="0" rtl="0" algn="just">
              <a:lnSpc>
                <a:spcPct val="90000"/>
              </a:lnSpc>
              <a:spcBef>
                <a:spcPts val="0"/>
              </a:spcBef>
              <a:spcAft>
                <a:spcPts val="0"/>
              </a:spcAft>
              <a:buClr>
                <a:schemeClr val="dk1"/>
              </a:buClr>
              <a:buSzPts val="1900"/>
              <a:buNone/>
            </a:pPr>
            <a:r>
              <a:t/>
            </a:r>
            <a:endParaRPr sz="1900"/>
          </a:p>
          <a:p>
            <a:pPr indent="-349250" lvl="0" marL="457200" rtl="0" algn="just">
              <a:lnSpc>
                <a:spcPct val="90000"/>
              </a:lnSpc>
              <a:spcBef>
                <a:spcPts val="0"/>
              </a:spcBef>
              <a:spcAft>
                <a:spcPts val="0"/>
              </a:spcAft>
              <a:buSzPts val="1900"/>
              <a:buChar char="●"/>
            </a:pPr>
            <a:r>
              <a:rPr lang="en-US" sz="1900"/>
              <a:t>This process diminishes the language barrier and helps make information accessible to speakers of different languages</a:t>
            </a:r>
            <a:r>
              <a:rPr lang="en-US" sz="1900"/>
              <a:t> </a:t>
            </a:r>
            <a:endParaRPr sz="1900"/>
          </a:p>
          <a:p>
            <a:pPr indent="0" lvl="0" marL="0" rtl="0" algn="just">
              <a:lnSpc>
                <a:spcPct val="90000"/>
              </a:lnSpc>
              <a:spcBef>
                <a:spcPts val="0"/>
              </a:spcBef>
              <a:spcAft>
                <a:spcPts val="0"/>
              </a:spcAft>
              <a:buClr>
                <a:schemeClr val="dk1"/>
              </a:buClr>
              <a:buSzPts val="1900"/>
              <a:buNone/>
            </a:pPr>
            <a:r>
              <a:t/>
            </a:r>
            <a:endParaRPr sz="1900"/>
          </a:p>
          <a:p>
            <a:pPr indent="-349250" lvl="0" marL="457200" rtl="0" algn="just">
              <a:lnSpc>
                <a:spcPct val="90000"/>
              </a:lnSpc>
              <a:spcBef>
                <a:spcPts val="0"/>
              </a:spcBef>
              <a:spcAft>
                <a:spcPts val="0"/>
              </a:spcAft>
              <a:buSzPts val="1900"/>
              <a:buChar char="●"/>
            </a:pPr>
            <a:r>
              <a:rPr lang="en-US" sz="1900"/>
              <a:t>Language barriers lead to unequal access to online information, a big challenge in the digital age. This “digital language divide” hinders the global exchange of knowledge and has become a persistent problem within collaborative platforms that aim to democratize access.</a:t>
            </a:r>
            <a:endParaRPr sz="1900"/>
          </a:p>
          <a:p>
            <a:pPr indent="0" lvl="0" marL="457200" rtl="0" algn="just">
              <a:lnSpc>
                <a:spcPct val="90000"/>
              </a:lnSpc>
              <a:spcBef>
                <a:spcPts val="0"/>
              </a:spcBef>
              <a:spcAft>
                <a:spcPts val="0"/>
              </a:spcAft>
              <a:buNone/>
            </a:pPr>
            <a:r>
              <a:t/>
            </a:r>
            <a:endParaRPr sz="1900"/>
          </a:p>
          <a:p>
            <a:pPr indent="-349250" lvl="0" marL="457200" rtl="0" algn="just">
              <a:lnSpc>
                <a:spcPct val="90000"/>
              </a:lnSpc>
              <a:spcBef>
                <a:spcPts val="0"/>
              </a:spcBef>
              <a:spcAft>
                <a:spcPts val="0"/>
              </a:spcAft>
              <a:buSzPts val="1900"/>
              <a:buChar char="●"/>
            </a:pPr>
            <a:r>
              <a:rPr lang="en-US" sz="1900"/>
              <a:t>Despite standing out as a major source of free and free access to knowledge, Wikipedia grapples with substantial content gaps across languages. </a:t>
            </a:r>
            <a:endParaRPr sz="1900"/>
          </a:p>
          <a:p>
            <a:pPr indent="-107950" lvl="0" marL="228600" rtl="0" algn="l">
              <a:lnSpc>
                <a:spcPct val="90000"/>
              </a:lnSpc>
              <a:spcBef>
                <a:spcPts val="1000"/>
              </a:spcBef>
              <a:spcAft>
                <a:spcPts val="1600"/>
              </a:spcAft>
              <a:buClr>
                <a:schemeClr val="dk1"/>
              </a:buClr>
              <a:buSzPts val="1900"/>
              <a:buNone/>
            </a:pPr>
            <a:r>
              <a:t/>
            </a:r>
            <a:endParaRPr sz="1900"/>
          </a:p>
        </p:txBody>
      </p:sp>
      <p:sp>
        <p:nvSpPr>
          <p:cNvPr id="91" name="Google Shape;91;p16"/>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en-US">
                <a:solidFill>
                  <a:schemeClr val="dk2"/>
                </a:solidFill>
              </a:rPr>
              <a:t>‹#›</a:t>
            </a:fld>
            <a:endParaRPr>
              <a:solidFill>
                <a:schemeClr val="dk2"/>
              </a:solidFill>
            </a:endParaRPr>
          </a:p>
        </p:txBody>
      </p:sp>
      <p:pic>
        <p:nvPicPr>
          <p:cNvPr id="92" name="Google Shape;92;p16"/>
          <p:cNvPicPr preferRelativeResize="0"/>
          <p:nvPr/>
        </p:nvPicPr>
        <p:blipFill>
          <a:blip r:embed="rId3">
            <a:alphaModFix/>
          </a:blip>
          <a:stretch>
            <a:fillRect/>
          </a:stretch>
        </p:blipFill>
        <p:spPr>
          <a:xfrm>
            <a:off x="9885050" y="0"/>
            <a:ext cx="2303950" cy="1439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7"/>
          <p:cNvSpPr/>
          <p:nvPr/>
        </p:nvSpPr>
        <p:spPr>
          <a:xfrm>
            <a:off x="0"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98" name="Google Shape;98;p17"/>
          <p:cNvSpPr txBox="1"/>
          <p:nvPr>
            <p:ph type="title"/>
          </p:nvPr>
        </p:nvSpPr>
        <p:spPr>
          <a:xfrm>
            <a:off x="513000" y="325375"/>
            <a:ext cx="5859000" cy="849000"/>
          </a:xfrm>
          <a:prstGeom prst="rect">
            <a:avLst/>
          </a:prstGeom>
          <a:noFill/>
          <a:ln>
            <a:noFill/>
          </a:ln>
        </p:spPr>
        <p:txBody>
          <a:bodyPr anchorCtr="0" anchor="b" bIns="45700" lIns="91425" spcFirstLastPara="1" rIns="91425" wrap="square" tIns="45700">
            <a:normAutofit fontScale="90000"/>
          </a:bodyPr>
          <a:lstStyle/>
          <a:p>
            <a:pPr indent="0" lvl="0" marL="0" rtl="0" algn="l">
              <a:lnSpc>
                <a:spcPct val="90000"/>
              </a:lnSpc>
              <a:spcBef>
                <a:spcPts val="0"/>
              </a:spcBef>
              <a:spcAft>
                <a:spcPts val="0"/>
              </a:spcAft>
              <a:buNone/>
            </a:pPr>
            <a:r>
              <a:rPr b="1" lang="en-US" sz="4200"/>
              <a:t>Problem Statement</a:t>
            </a:r>
            <a:endParaRPr/>
          </a:p>
        </p:txBody>
      </p:sp>
      <p:sp>
        <p:nvSpPr>
          <p:cNvPr id="99" name="Google Shape;99;p17"/>
          <p:cNvSpPr/>
          <p:nvPr/>
        </p:nvSpPr>
        <p:spPr>
          <a:xfrm>
            <a:off x="1153080" y="1174369"/>
            <a:ext cx="3474720" cy="18288"/>
          </a:xfrm>
          <a:custGeom>
            <a:rect b="b" l="l" r="r" t="t"/>
            <a:pathLst>
              <a:path extrusionOk="0" fill="none" h="18288" w="347472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extrusionOk="0" h="18288" w="347472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cap="rnd" cmpd="sng" w="444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00" name="Google Shape;100;p17"/>
          <p:cNvSpPr txBox="1"/>
          <p:nvPr>
            <p:ph idx="1" type="body"/>
          </p:nvPr>
        </p:nvSpPr>
        <p:spPr>
          <a:xfrm>
            <a:off x="513000" y="2065500"/>
            <a:ext cx="6001800" cy="4360500"/>
          </a:xfrm>
          <a:prstGeom prst="rect">
            <a:avLst/>
          </a:prstGeom>
          <a:noFill/>
          <a:ln>
            <a:noFill/>
          </a:ln>
        </p:spPr>
        <p:txBody>
          <a:bodyPr anchorCtr="0" anchor="t" bIns="45700" lIns="91425" spcFirstLastPara="1" rIns="91425" wrap="square" tIns="45700">
            <a:normAutofit fontScale="92500" lnSpcReduction="10000"/>
          </a:bodyPr>
          <a:lstStyle/>
          <a:p>
            <a:pPr indent="-340201" lvl="0" marL="457200" rtl="0" algn="l">
              <a:lnSpc>
                <a:spcPct val="150000"/>
              </a:lnSpc>
              <a:spcBef>
                <a:spcPts val="0"/>
              </a:spcBef>
              <a:spcAft>
                <a:spcPts val="0"/>
              </a:spcAft>
              <a:buSzPct val="100000"/>
              <a:buChar char="●"/>
            </a:pPr>
            <a:r>
              <a:rPr lang="en-US" sz="1900"/>
              <a:t>To understand relation between the content translation and geographical distance.</a:t>
            </a:r>
            <a:endParaRPr sz="1900"/>
          </a:p>
          <a:p>
            <a:pPr indent="0" lvl="0" marL="457200" rtl="0" algn="l">
              <a:lnSpc>
                <a:spcPct val="150000"/>
              </a:lnSpc>
              <a:spcBef>
                <a:spcPts val="0"/>
              </a:spcBef>
              <a:spcAft>
                <a:spcPts val="0"/>
              </a:spcAft>
              <a:buNone/>
            </a:pPr>
            <a:r>
              <a:t/>
            </a:r>
            <a:endParaRPr sz="1900"/>
          </a:p>
          <a:p>
            <a:pPr indent="-340201" lvl="1" marL="914400" rtl="0" algn="l">
              <a:lnSpc>
                <a:spcPct val="150000"/>
              </a:lnSpc>
              <a:spcBef>
                <a:spcPts val="0"/>
              </a:spcBef>
              <a:spcAft>
                <a:spcPts val="0"/>
              </a:spcAft>
              <a:buSzPct val="100000"/>
              <a:buChar char="○"/>
            </a:pPr>
            <a:r>
              <a:rPr lang="en-US" sz="1900"/>
              <a:t>The language is a very important parameter to understand the cross-cultural differences.</a:t>
            </a:r>
            <a:endParaRPr sz="1900"/>
          </a:p>
          <a:p>
            <a:pPr indent="-340201" lvl="1" marL="914400" rtl="0" algn="l">
              <a:lnSpc>
                <a:spcPct val="150000"/>
              </a:lnSpc>
              <a:spcBef>
                <a:spcPts val="0"/>
              </a:spcBef>
              <a:spcAft>
                <a:spcPts val="0"/>
              </a:spcAft>
              <a:buSzPct val="100000"/>
              <a:buChar char="○"/>
            </a:pPr>
            <a:r>
              <a:rPr lang="en-US" sz="1900"/>
              <a:t>In Wikipedia, people often translate the content to different language to reduce the language gap.</a:t>
            </a:r>
            <a:endParaRPr sz="1900"/>
          </a:p>
          <a:p>
            <a:pPr indent="-340201" lvl="1" marL="914400" rtl="0" algn="l">
              <a:lnSpc>
                <a:spcPct val="150000"/>
              </a:lnSpc>
              <a:spcBef>
                <a:spcPts val="0"/>
              </a:spcBef>
              <a:spcAft>
                <a:spcPts val="0"/>
              </a:spcAft>
              <a:buSzPct val="100000"/>
              <a:buChar char="○"/>
            </a:pPr>
            <a:r>
              <a:rPr lang="en-US" sz="1900"/>
              <a:t>In this study, we are trying to understand if the translation in Wikipedia has any impact of </a:t>
            </a:r>
            <a:r>
              <a:rPr lang="en-US" sz="1900"/>
              <a:t>geographical</a:t>
            </a:r>
            <a:r>
              <a:rPr lang="en-US" sz="1900"/>
              <a:t> distance or not. </a:t>
            </a:r>
            <a:endParaRPr sz="1900"/>
          </a:p>
          <a:p>
            <a:pPr indent="-107950" lvl="0" marL="228600" rtl="0" algn="l">
              <a:lnSpc>
                <a:spcPct val="90000"/>
              </a:lnSpc>
              <a:spcBef>
                <a:spcPts val="1000"/>
              </a:spcBef>
              <a:spcAft>
                <a:spcPts val="1600"/>
              </a:spcAft>
              <a:buClr>
                <a:schemeClr val="dk1"/>
              </a:buClr>
              <a:buSzPct val="100000"/>
              <a:buNone/>
            </a:pPr>
            <a:r>
              <a:t/>
            </a:r>
            <a:endParaRPr sz="1900"/>
          </a:p>
        </p:txBody>
      </p:sp>
      <p:pic>
        <p:nvPicPr>
          <p:cNvPr descr="A map of the world with different colored circles and dots&#10;&#10;Description automatically generated" id="101" name="Google Shape;101;p17"/>
          <p:cNvPicPr preferRelativeResize="0"/>
          <p:nvPr/>
        </p:nvPicPr>
        <p:blipFill rotWithShape="1">
          <a:blip r:embed="rId3">
            <a:alphaModFix/>
          </a:blip>
          <a:srcRect b="303" l="0" r="0" t="0"/>
          <a:stretch/>
        </p:blipFill>
        <p:spPr>
          <a:xfrm>
            <a:off x="6558300" y="-6675"/>
            <a:ext cx="5640596" cy="6858000"/>
          </a:xfrm>
          <a:custGeom>
            <a:rect b="b" l="l" r="r" t="t"/>
            <a:pathLst>
              <a:path extrusionOk="0" h="6858000" w="6878775">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ln>
            <a:noFill/>
          </a:ln>
        </p:spPr>
      </p:pic>
      <p:sp>
        <p:nvSpPr>
          <p:cNvPr id="102" name="Google Shape;102;p1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rmAutofit/>
          </a:bodyPr>
          <a:lstStyle/>
          <a:p>
            <a:pPr indent="0" lvl="0" marL="0" rtl="0" algn="r">
              <a:spcBef>
                <a:spcPts val="0"/>
              </a:spcBef>
              <a:spcAft>
                <a:spcPts val="0"/>
              </a:spcAft>
              <a:buClr>
                <a:srgbClr val="000000"/>
              </a:buClr>
              <a:buFont typeface="Arial"/>
              <a:buNone/>
            </a:pPr>
            <a:fld id="{00000000-1234-1234-1234-123412341234}" type="slidenum">
              <a:rPr lang="en-US">
                <a:solidFill>
                  <a:schemeClr val="dk2"/>
                </a:solidFill>
              </a:rPr>
              <a:t>‹#›</a:t>
            </a:fld>
            <a:endParaRPr>
              <a:solidFill>
                <a:schemeClr val="dk2"/>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18"/>
          <p:cNvSpPr/>
          <p:nvPr/>
        </p:nvSpPr>
        <p:spPr>
          <a:xfrm>
            <a:off x="1525" y="774700"/>
            <a:ext cx="12189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08" name="Google Shape;108;p18"/>
          <p:cNvSpPr txBox="1"/>
          <p:nvPr>
            <p:ph type="title"/>
          </p:nvPr>
        </p:nvSpPr>
        <p:spPr>
          <a:xfrm>
            <a:off x="0" y="320500"/>
            <a:ext cx="11657100" cy="7290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200"/>
              <a:buFont typeface="Play"/>
              <a:buNone/>
            </a:pPr>
            <a:r>
              <a:rPr b="1" lang="en-US" sz="4200"/>
              <a:t>    </a:t>
            </a:r>
            <a:r>
              <a:rPr b="1" lang="en-US" sz="4200"/>
              <a:t>LITERATURE </a:t>
            </a:r>
            <a:endParaRPr b="1" sz="4200"/>
          </a:p>
        </p:txBody>
      </p:sp>
      <p:graphicFrame>
        <p:nvGraphicFramePr>
          <p:cNvPr id="109" name="Google Shape;109;p18"/>
          <p:cNvGraphicFramePr/>
          <p:nvPr/>
        </p:nvGraphicFramePr>
        <p:xfrm>
          <a:off x="1808641" y="1453132"/>
          <a:ext cx="3000000" cy="3000000"/>
        </p:xfrm>
        <a:graphic>
          <a:graphicData uri="http://schemas.openxmlformats.org/drawingml/2006/table">
            <a:tbl>
              <a:tblPr bandRow="1" firstRow="1">
                <a:noFill/>
                <a:tableStyleId>{4E58E8BD-8464-4018-B5EF-D27ABAE85F4D}</a:tableStyleId>
              </a:tblPr>
              <a:tblGrid>
                <a:gridCol w="3635875"/>
                <a:gridCol w="4511975"/>
              </a:tblGrid>
              <a:tr h="713150">
                <a:tc>
                  <a:txBody>
                    <a:bodyPr/>
                    <a:lstStyle/>
                    <a:p>
                      <a:pPr indent="0" lvl="0" marL="0" marR="0" rtl="0" algn="l">
                        <a:spcBef>
                          <a:spcPts val="0"/>
                        </a:spcBef>
                        <a:spcAft>
                          <a:spcPts val="0"/>
                        </a:spcAft>
                        <a:buNone/>
                      </a:pPr>
                      <a:r>
                        <a:rPr b="1" lang="en-US" sz="3200" u="none" cap="none" strike="noStrike"/>
                        <a:t>PAPER</a:t>
                      </a:r>
                      <a:endParaRPr/>
                    </a:p>
                  </a:txBody>
                  <a:tcPr marT="24650" marB="24650" marR="49275" marL="49275"/>
                </a:tc>
                <a:tc>
                  <a:txBody>
                    <a:bodyPr/>
                    <a:lstStyle/>
                    <a:p>
                      <a:pPr indent="0" lvl="0" marL="0" marR="0" rtl="0" algn="l">
                        <a:spcBef>
                          <a:spcPts val="0"/>
                        </a:spcBef>
                        <a:spcAft>
                          <a:spcPts val="0"/>
                        </a:spcAft>
                        <a:buNone/>
                      </a:pPr>
                      <a:r>
                        <a:rPr b="0" lang="en-US" sz="3200"/>
                        <a:t>CONTRIBUTION</a:t>
                      </a:r>
                      <a:endParaRPr/>
                    </a:p>
                  </a:txBody>
                  <a:tcPr marT="24650" marB="24650" marR="49275" marL="49275"/>
                </a:tc>
              </a:tr>
              <a:tr h="1799850">
                <a:tc>
                  <a:txBody>
                    <a:bodyPr/>
                    <a:lstStyle/>
                    <a:p>
                      <a:pPr indent="0" lvl="0" marL="0" marR="0" rtl="0" algn="l">
                        <a:spcBef>
                          <a:spcPts val="0"/>
                        </a:spcBef>
                        <a:spcAft>
                          <a:spcPts val="0"/>
                        </a:spcAft>
                        <a:buClr>
                          <a:schemeClr val="dk1"/>
                        </a:buClr>
                        <a:buSzPts val="1800"/>
                        <a:buFont typeface="Arial"/>
                        <a:buNone/>
                      </a:pPr>
                      <a:r>
                        <a:rPr b="0" i="0" lang="en-US" sz="1600" u="none" strike="noStrike">
                          <a:latin typeface="Arial"/>
                          <a:ea typeface="Arial"/>
                          <a:cs typeface="Arial"/>
                          <a:sym typeface="Arial"/>
                        </a:rPr>
                        <a:t>The Promise and Pitfalls of AI Technology in Bridging the Digital Language Divide: Insights from Machine Translation on Wikipedia [1]</a:t>
                      </a:r>
                      <a:endParaRPr sz="1600"/>
                    </a:p>
                  </a:txBody>
                  <a:tcPr marT="24650" marB="24650" marR="49275" marL="49275"/>
                </a:tc>
                <a:tc>
                  <a:txBody>
                    <a:bodyPr/>
                    <a:lstStyle/>
                    <a:p>
                      <a:pPr indent="0" lvl="0" marL="0" marR="0" rtl="0" algn="l">
                        <a:spcBef>
                          <a:spcPts val="0"/>
                        </a:spcBef>
                        <a:spcAft>
                          <a:spcPts val="0"/>
                        </a:spcAft>
                        <a:buClr>
                          <a:schemeClr val="dk1"/>
                        </a:buClr>
                        <a:buSzPts val="1800"/>
                        <a:buFont typeface="Arial"/>
                        <a:buNone/>
                      </a:pPr>
                      <a:r>
                        <a:rPr b="0" i="0" lang="en-US" sz="1600" u="none" strike="noStrike">
                          <a:latin typeface="Arial"/>
                          <a:ea typeface="Arial"/>
                          <a:cs typeface="Arial"/>
                          <a:sym typeface="Arial"/>
                        </a:rPr>
                        <a:t>The integration of Google Translate led to a 149% increase in content production through translation. This was driven by increased productivity of existing editors and an expansion of the editor base.</a:t>
                      </a:r>
                      <a:endParaRPr sz="1600"/>
                    </a:p>
                  </a:txBody>
                  <a:tcPr marT="24650" marB="24650" marR="49275" marL="49275"/>
                </a:tc>
              </a:tr>
              <a:tr h="1591100">
                <a:tc>
                  <a:txBody>
                    <a:bodyPr/>
                    <a:lstStyle/>
                    <a:p>
                      <a:pPr indent="0" lvl="0" marL="0" marR="0" rtl="0" algn="l">
                        <a:spcBef>
                          <a:spcPts val="0"/>
                        </a:spcBef>
                        <a:spcAft>
                          <a:spcPts val="0"/>
                        </a:spcAft>
                        <a:buClr>
                          <a:schemeClr val="dk1"/>
                        </a:buClr>
                        <a:buSzPts val="1800"/>
                        <a:buFont typeface="Arial"/>
                        <a:buNone/>
                      </a:pPr>
                      <a:r>
                        <a:rPr b="0" i="0" lang="en-US" sz="1600" u="none" strike="noStrike">
                          <a:latin typeface="Arial"/>
                          <a:ea typeface="Arial"/>
                          <a:cs typeface="Arial"/>
                          <a:sym typeface="Arial"/>
                        </a:rPr>
                        <a:t>In Search of the Ur-Wikipedia: Universality, Similarity, and Translation in the Wikipedia Inter-language Link Network [2]</a:t>
                      </a:r>
                      <a:endParaRPr sz="1600"/>
                    </a:p>
                  </a:txBody>
                  <a:tcPr marT="24650" marB="24650" marR="49275" marL="49275"/>
                </a:tc>
                <a:tc>
                  <a:txBody>
                    <a:bodyPr/>
                    <a:lstStyle/>
                    <a:p>
                      <a:pPr indent="0" lvl="0" marL="0" marR="0" rtl="0" algn="l">
                        <a:spcBef>
                          <a:spcPts val="0"/>
                        </a:spcBef>
                        <a:spcAft>
                          <a:spcPts val="0"/>
                        </a:spcAft>
                        <a:buClr>
                          <a:schemeClr val="dk1"/>
                        </a:buClr>
                        <a:buSzPts val="1800"/>
                        <a:buFont typeface="Arial"/>
                        <a:buNone/>
                      </a:pPr>
                      <a:r>
                        <a:rPr b="0" i="0" lang="en-US" sz="1600" u="none" strike="noStrike">
                          <a:latin typeface="Arial"/>
                          <a:ea typeface="Arial"/>
                          <a:cs typeface="Arial"/>
                          <a:sym typeface="Arial"/>
                        </a:rPr>
                        <a:t>The paper provides a comprehensive analysis of the inter-language link network in Wikipedia, shedding light on the dynamics of knowledge sharing, similarity, and translation across multiple languages and cultures.</a:t>
                      </a:r>
                      <a:endParaRPr sz="1600"/>
                    </a:p>
                  </a:txBody>
                  <a:tcPr marT="24650" marB="24650" marR="49275" marL="49275"/>
                </a:tc>
              </a:tr>
            </a:tbl>
          </a:graphicData>
        </a:graphic>
      </p:graphicFrame>
      <p:sp>
        <p:nvSpPr>
          <p:cNvPr id="110" name="Google Shape;110;p1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rmAutofit/>
          </a:bodyPr>
          <a:lstStyle/>
          <a:p>
            <a:pPr indent="0" lvl="0" marL="0" rtl="0" algn="r">
              <a:spcBef>
                <a:spcPts val="0"/>
              </a:spcBef>
              <a:spcAft>
                <a:spcPts val="0"/>
              </a:spcAft>
              <a:buClr>
                <a:srgbClr val="000000"/>
              </a:buClr>
              <a:buFont typeface="Arial"/>
              <a:buNone/>
            </a:pPr>
            <a:fld id="{00000000-1234-1234-1234-123412341234}" type="slidenum">
              <a:rPr lang="en-US">
                <a:solidFill>
                  <a:schemeClr val="dk2"/>
                </a:solidFill>
              </a:rPr>
              <a:t>‹#›</a:t>
            </a:fld>
            <a:endParaRPr>
              <a:solidFill>
                <a:schemeClr val="dk2"/>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19"/>
          <p:cNvSpPr/>
          <p:nvPr/>
        </p:nvSpPr>
        <p:spPr>
          <a:xfrm>
            <a:off x="0"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16" name="Google Shape;116;p1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rmAutofit/>
          </a:bodyPr>
          <a:lstStyle/>
          <a:p>
            <a:pPr indent="0" lvl="0" marL="0" rtl="0" algn="r">
              <a:spcBef>
                <a:spcPts val="0"/>
              </a:spcBef>
              <a:spcAft>
                <a:spcPts val="0"/>
              </a:spcAft>
              <a:buClr>
                <a:srgbClr val="000000"/>
              </a:buClr>
              <a:buFont typeface="Arial"/>
              <a:buNone/>
            </a:pPr>
            <a:fld id="{00000000-1234-1234-1234-123412341234}" type="slidenum">
              <a:rPr lang="en-US">
                <a:solidFill>
                  <a:schemeClr val="dk2"/>
                </a:solidFill>
              </a:rPr>
              <a:t>‹#›</a:t>
            </a:fld>
            <a:endParaRPr>
              <a:solidFill>
                <a:schemeClr val="dk2"/>
              </a:solidFill>
            </a:endParaRPr>
          </a:p>
        </p:txBody>
      </p:sp>
      <p:graphicFrame>
        <p:nvGraphicFramePr>
          <p:cNvPr id="117" name="Google Shape;117;p19"/>
          <p:cNvGraphicFramePr/>
          <p:nvPr/>
        </p:nvGraphicFramePr>
        <p:xfrm>
          <a:off x="1739065" y="960187"/>
          <a:ext cx="3000000" cy="3000000"/>
        </p:xfrm>
        <a:graphic>
          <a:graphicData uri="http://schemas.openxmlformats.org/drawingml/2006/table">
            <a:tbl>
              <a:tblPr bandRow="1" firstRow="1">
                <a:noFill/>
                <a:tableStyleId>{4E58E8BD-8464-4018-B5EF-D27ABAE85F4D}</a:tableStyleId>
              </a:tblPr>
              <a:tblGrid>
                <a:gridCol w="3666450"/>
                <a:gridCol w="4955975"/>
              </a:tblGrid>
              <a:tr h="100000">
                <a:tc>
                  <a:txBody>
                    <a:bodyPr/>
                    <a:lstStyle/>
                    <a:p>
                      <a:pPr indent="0" lvl="0" marL="0" marR="0" rtl="0" algn="l">
                        <a:spcBef>
                          <a:spcPts val="0"/>
                        </a:spcBef>
                        <a:spcAft>
                          <a:spcPts val="0"/>
                        </a:spcAft>
                        <a:buClr>
                          <a:srgbClr val="FFFFFF"/>
                        </a:buClr>
                        <a:buSzPts val="3200"/>
                        <a:buFont typeface="Arial"/>
                        <a:buNone/>
                      </a:pPr>
                      <a:r>
                        <a:rPr b="1" i="0" lang="en-US" sz="3200" u="none" strike="noStrike">
                          <a:solidFill>
                            <a:srgbClr val="FFFFFF"/>
                          </a:solidFill>
                        </a:rPr>
                        <a:t>PAPER</a:t>
                      </a:r>
                      <a:endParaRPr sz="1800"/>
                    </a:p>
                  </a:txBody>
                  <a:tcPr marT="30750" marB="30750" marR="61500" marL="61500"/>
                </a:tc>
                <a:tc>
                  <a:txBody>
                    <a:bodyPr/>
                    <a:lstStyle/>
                    <a:p>
                      <a:pPr indent="0" lvl="0" marL="0" marR="0" rtl="0" algn="l">
                        <a:spcBef>
                          <a:spcPts val="0"/>
                        </a:spcBef>
                        <a:spcAft>
                          <a:spcPts val="0"/>
                        </a:spcAft>
                        <a:buClr>
                          <a:srgbClr val="FFFFFF"/>
                        </a:buClr>
                        <a:buSzPts val="3200"/>
                        <a:buFont typeface="Arial"/>
                        <a:buNone/>
                      </a:pPr>
                      <a:r>
                        <a:rPr b="1" i="0" lang="en-US" sz="3200" u="none" strike="noStrike">
                          <a:solidFill>
                            <a:srgbClr val="FFFFFF"/>
                          </a:solidFill>
                        </a:rPr>
                        <a:t>CONTRIBUTION</a:t>
                      </a:r>
                      <a:endParaRPr b="1" sz="1800"/>
                    </a:p>
                  </a:txBody>
                  <a:tcPr marT="30750" marB="30750" marR="61500" marL="61500"/>
                </a:tc>
              </a:tr>
              <a:tr h="742025">
                <a:tc>
                  <a:txBody>
                    <a:bodyPr/>
                    <a:lstStyle/>
                    <a:p>
                      <a:pPr indent="0" lvl="0" marL="0" marR="0" rtl="0" algn="l">
                        <a:spcBef>
                          <a:spcPts val="0"/>
                        </a:spcBef>
                        <a:spcAft>
                          <a:spcPts val="0"/>
                        </a:spcAft>
                        <a:buClr>
                          <a:schemeClr val="dk1"/>
                        </a:buClr>
                        <a:buSzPts val="1800"/>
                        <a:buFont typeface="Arial"/>
                        <a:buNone/>
                      </a:pPr>
                      <a:r>
                        <a:rPr b="0" i="0" lang="en-US" u="none" strike="noStrike">
                          <a:latin typeface="Arial"/>
                          <a:ea typeface="Arial"/>
                          <a:cs typeface="Arial"/>
                          <a:sym typeface="Arial"/>
                        </a:rPr>
                        <a:t>Using Wikipedia for Extracting Hierarchy and Building Geo-Ontology [3]</a:t>
                      </a:r>
                      <a:endParaRPr/>
                    </a:p>
                  </a:txBody>
                  <a:tcPr marT="30750" marB="30750" marR="61500" marL="61500"/>
                </a:tc>
                <a:tc>
                  <a:txBody>
                    <a:bodyPr/>
                    <a:lstStyle/>
                    <a:p>
                      <a:pPr indent="0" lvl="0" marL="0" marR="0" rtl="0" algn="l">
                        <a:spcBef>
                          <a:spcPts val="0"/>
                        </a:spcBef>
                        <a:spcAft>
                          <a:spcPts val="0"/>
                        </a:spcAft>
                        <a:buClr>
                          <a:schemeClr val="dk1"/>
                        </a:buClr>
                        <a:buSzPts val="1800"/>
                        <a:buFont typeface="Arial"/>
                        <a:buNone/>
                      </a:pPr>
                      <a:r>
                        <a:rPr b="0" i="0" lang="en-US" u="none" strike="noStrike">
                          <a:latin typeface="Arial"/>
                          <a:ea typeface="Arial"/>
                          <a:cs typeface="Arial"/>
                          <a:sym typeface="Arial"/>
                        </a:rPr>
                        <a:t>This paper presents a novel approach to extracting hierarchical geographical information and building a comprehensive geo-ontology using data from Wikipedia</a:t>
                      </a:r>
                      <a:endParaRPr/>
                    </a:p>
                  </a:txBody>
                  <a:tcPr marT="30750" marB="30750" marR="61500" marL="61500"/>
                </a:tc>
              </a:tr>
              <a:tr h="1018725">
                <a:tc>
                  <a:txBody>
                    <a:bodyPr/>
                    <a:lstStyle/>
                    <a:p>
                      <a:pPr indent="0" lvl="0" marL="0" marR="0" rtl="0" algn="l">
                        <a:spcBef>
                          <a:spcPts val="0"/>
                        </a:spcBef>
                        <a:spcAft>
                          <a:spcPts val="0"/>
                        </a:spcAft>
                        <a:buClr>
                          <a:schemeClr val="dk1"/>
                        </a:buClr>
                        <a:buSzPts val="1800"/>
                        <a:buFont typeface="Arial"/>
                        <a:buNone/>
                      </a:pPr>
                      <a:r>
                        <a:rPr b="0" i="0" lang="en-US" u="none" strike="noStrike">
                          <a:latin typeface="Arial"/>
                          <a:ea typeface="Arial"/>
                          <a:cs typeface="Arial"/>
                          <a:sym typeface="Arial"/>
                        </a:rPr>
                        <a:t>Transforming Wikipedia into a Large Scale Multilingual Concept Network [4]</a:t>
                      </a:r>
                      <a:endParaRPr/>
                    </a:p>
                  </a:txBody>
                  <a:tcPr marT="30750" marB="30750" marR="61500" marL="61500"/>
                </a:tc>
                <a:tc>
                  <a:txBody>
                    <a:bodyPr/>
                    <a:lstStyle/>
                    <a:p>
                      <a:pPr indent="0" lvl="0" marL="0" marR="0" rtl="0" algn="l">
                        <a:spcBef>
                          <a:spcPts val="0"/>
                        </a:spcBef>
                        <a:spcAft>
                          <a:spcPts val="0"/>
                        </a:spcAft>
                        <a:buClr>
                          <a:schemeClr val="dk1"/>
                        </a:buClr>
                        <a:buSzPts val="1800"/>
                        <a:buFont typeface="Arial"/>
                        <a:buNone/>
                      </a:pPr>
                      <a:r>
                        <a:rPr b="0" i="0" lang="en-US" u="none" strike="noStrike">
                          <a:latin typeface="Arial"/>
                          <a:ea typeface="Arial"/>
                          <a:cs typeface="Arial"/>
                          <a:sym typeface="Arial"/>
                        </a:rPr>
                        <a:t>This paper significantly advances the field by providing a comprehensive and high-quality multilingual knowledge base derived from Wikipedia, offering valuable insights and tools for natural language processing and artificial intelligence applications.</a:t>
                      </a:r>
                      <a:endParaRPr/>
                    </a:p>
                  </a:txBody>
                  <a:tcPr marT="30750" marB="30750" marR="61500" marL="61500"/>
                </a:tc>
              </a:tr>
              <a:tr h="975250">
                <a:tc>
                  <a:txBody>
                    <a:bodyPr/>
                    <a:lstStyle/>
                    <a:p>
                      <a:pPr indent="0" lvl="0" marL="0" marR="0" rtl="0" algn="l">
                        <a:spcBef>
                          <a:spcPts val="0"/>
                        </a:spcBef>
                        <a:spcAft>
                          <a:spcPts val="0"/>
                        </a:spcAft>
                        <a:buClr>
                          <a:schemeClr val="dk1"/>
                        </a:buClr>
                        <a:buSzPts val="1800"/>
                        <a:buFont typeface="Arial"/>
                        <a:buNone/>
                      </a:pPr>
                      <a:r>
                        <a:rPr b="0" i="0" lang="en-US" u="none" strike="noStrike">
                          <a:latin typeface="Arial"/>
                          <a:ea typeface="Arial"/>
                          <a:cs typeface="Arial"/>
                          <a:sym typeface="Arial"/>
                        </a:rPr>
                        <a:t>What is Trending on Wikipedia? Capturing Trends and Language Biases Across Wikipedia Edition [5]</a:t>
                      </a:r>
                      <a:endParaRPr/>
                    </a:p>
                  </a:txBody>
                  <a:tcPr marT="30750" marB="30750" marR="61500" marL="61500"/>
                </a:tc>
                <a:tc>
                  <a:txBody>
                    <a:bodyPr/>
                    <a:lstStyle/>
                    <a:p>
                      <a:pPr indent="0" lvl="0" marL="0" marR="0" rtl="0" algn="l">
                        <a:spcBef>
                          <a:spcPts val="0"/>
                        </a:spcBef>
                        <a:spcAft>
                          <a:spcPts val="0"/>
                        </a:spcAft>
                        <a:buClr>
                          <a:schemeClr val="dk1"/>
                        </a:buClr>
                        <a:buSzPts val="1800"/>
                        <a:buFont typeface="Arial"/>
                        <a:buNone/>
                      </a:pPr>
                      <a:r>
                        <a:rPr b="0" i="0" lang="en-US" u="none" strike="noStrike">
                          <a:latin typeface="Arial"/>
                          <a:ea typeface="Arial"/>
                          <a:cs typeface="Arial"/>
                          <a:sym typeface="Arial"/>
                        </a:rPr>
                        <a:t>This paper contributes to the understanding of how different language communities engage with Wikipedia, offering a comprehensive method for capturing and analyzing trends and language biases in reader behavior.</a:t>
                      </a:r>
                      <a:endParaRPr/>
                    </a:p>
                  </a:txBody>
                  <a:tcPr marT="30750" marB="30750" marR="61500" marL="61500"/>
                </a:tc>
              </a:tr>
              <a:tr h="1213700">
                <a:tc>
                  <a:txBody>
                    <a:bodyPr/>
                    <a:lstStyle/>
                    <a:p>
                      <a:pPr indent="0" lvl="0" marL="0" marR="0" rtl="0" algn="l">
                        <a:spcBef>
                          <a:spcPts val="0"/>
                        </a:spcBef>
                        <a:spcAft>
                          <a:spcPts val="0"/>
                        </a:spcAft>
                        <a:buClr>
                          <a:schemeClr val="dk1"/>
                        </a:buClr>
                        <a:buSzPts val="1800"/>
                        <a:buFont typeface="Arial"/>
                        <a:buNone/>
                      </a:pPr>
                      <a:r>
                        <a:rPr b="0" i="0" lang="en-US" u="none" strike="noStrike">
                          <a:latin typeface="Arial"/>
                          <a:ea typeface="Arial"/>
                          <a:cs typeface="Arial"/>
                          <a:sym typeface="Arial"/>
                        </a:rPr>
                        <a:t>Wikipedia Entities as Rendezvous across Languages: Grounding Multilingual Language Models by Predicting Wikipedia Hyperlinks [6]</a:t>
                      </a:r>
                      <a:endParaRPr/>
                    </a:p>
                  </a:txBody>
                  <a:tcPr marT="30750" marB="30750" marR="61500" marL="61500"/>
                </a:tc>
                <a:tc>
                  <a:txBody>
                    <a:bodyPr/>
                    <a:lstStyle/>
                    <a:p>
                      <a:pPr indent="0" lvl="0" marL="0" marR="0" rtl="0" algn="l">
                        <a:spcBef>
                          <a:spcPts val="0"/>
                        </a:spcBef>
                        <a:spcAft>
                          <a:spcPts val="0"/>
                        </a:spcAft>
                        <a:buClr>
                          <a:schemeClr val="dk1"/>
                        </a:buClr>
                        <a:buSzPts val="1800"/>
                        <a:buFont typeface="Arial"/>
                        <a:buNone/>
                      </a:pPr>
                      <a:r>
                        <a:rPr b="0" i="0" lang="en-US" u="none" strike="noStrike">
                          <a:latin typeface="Arial"/>
                          <a:ea typeface="Arial"/>
                          <a:cs typeface="Arial"/>
                          <a:sym typeface="Arial"/>
                        </a:rPr>
                        <a:t>This paper introduces a new way to improve Multilingual Masked Language Models (MMLMs) by using Wikipedia links. The main idea is to teach these models by having them predict links in Wikipedia articles. This method helps the models understand and use knowledge from Wikipedia, making them better at handling different languages.</a:t>
                      </a:r>
                      <a:endParaRPr/>
                    </a:p>
                  </a:txBody>
                  <a:tcPr marT="30750" marB="30750" marR="61500" marL="61500"/>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20"/>
          <p:cNvSpPr/>
          <p:nvPr/>
        </p:nvSpPr>
        <p:spPr>
          <a:xfrm>
            <a:off x="0"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23" name="Google Shape;123;p20"/>
          <p:cNvSpPr txBox="1"/>
          <p:nvPr>
            <p:ph type="title"/>
          </p:nvPr>
        </p:nvSpPr>
        <p:spPr>
          <a:xfrm>
            <a:off x="640075" y="325371"/>
            <a:ext cx="4368600" cy="498000"/>
          </a:xfrm>
          <a:prstGeom prst="rect">
            <a:avLst/>
          </a:prstGeom>
          <a:noFill/>
          <a:ln>
            <a:noFill/>
          </a:ln>
        </p:spPr>
        <p:txBody>
          <a:bodyPr anchorCtr="0" anchor="b"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Play"/>
              <a:buNone/>
            </a:pPr>
            <a:r>
              <a:rPr b="1" lang="en-US" sz="4200"/>
              <a:t>MOTIVATION</a:t>
            </a:r>
            <a:endParaRPr/>
          </a:p>
        </p:txBody>
      </p:sp>
      <p:sp>
        <p:nvSpPr>
          <p:cNvPr id="124" name="Google Shape;124;p20"/>
          <p:cNvSpPr txBox="1"/>
          <p:nvPr>
            <p:ph idx="1" type="body"/>
          </p:nvPr>
        </p:nvSpPr>
        <p:spPr>
          <a:xfrm>
            <a:off x="640075" y="1755000"/>
            <a:ext cx="6814800" cy="44385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1800"/>
              <a:buNone/>
            </a:pPr>
            <a:r>
              <a:rPr lang="en-US" sz="1800"/>
              <a:t>Past works have studied translation patterns in Wikipedia.</a:t>
            </a:r>
            <a:endParaRPr sz="1800"/>
          </a:p>
          <a:p>
            <a:pPr indent="0" lvl="0" marL="0" rtl="0" algn="l">
              <a:lnSpc>
                <a:spcPct val="90000"/>
              </a:lnSpc>
              <a:spcBef>
                <a:spcPts val="1600"/>
              </a:spcBef>
              <a:spcAft>
                <a:spcPts val="0"/>
              </a:spcAft>
              <a:buClr>
                <a:schemeClr val="dk1"/>
              </a:buClr>
              <a:buSzPts val="1800"/>
              <a:buNone/>
            </a:pPr>
            <a:r>
              <a:rPr lang="en-US" sz="1800"/>
              <a:t>Past works have also claimed that there are cultural/social/geographical factors influencing translation patterns in Wikipedia.</a:t>
            </a:r>
            <a:endParaRPr sz="1800"/>
          </a:p>
          <a:p>
            <a:pPr indent="0" lvl="0" marL="0" rtl="0" algn="l">
              <a:lnSpc>
                <a:spcPct val="90000"/>
              </a:lnSpc>
              <a:spcBef>
                <a:spcPts val="1600"/>
              </a:spcBef>
              <a:spcAft>
                <a:spcPts val="0"/>
              </a:spcAft>
              <a:buClr>
                <a:schemeClr val="dk1"/>
              </a:buClr>
              <a:buSzPts val="1800"/>
              <a:buNone/>
            </a:pPr>
            <a:r>
              <a:t/>
            </a:r>
            <a:endParaRPr sz="1800"/>
          </a:p>
          <a:p>
            <a:pPr indent="0" lvl="0" marL="0" rtl="0" algn="l">
              <a:lnSpc>
                <a:spcPct val="90000"/>
              </a:lnSpc>
              <a:spcBef>
                <a:spcPts val="1600"/>
              </a:spcBef>
              <a:spcAft>
                <a:spcPts val="1600"/>
              </a:spcAft>
              <a:buClr>
                <a:schemeClr val="dk1"/>
              </a:buClr>
              <a:buSzPts val="1800"/>
              <a:buNone/>
            </a:pPr>
            <a:r>
              <a:rPr b="1" lang="en-US" sz="1800"/>
              <a:t>But still there is a need of quantitative large scale study to better understand the direct role of geographical distance on translations. </a:t>
            </a:r>
            <a:endParaRPr b="1" sz="1800"/>
          </a:p>
        </p:txBody>
      </p:sp>
      <p:pic>
        <p:nvPicPr>
          <p:cNvPr descr="A poster with a globe and charts&#10;&#10;Description automatically generated" id="125" name="Google Shape;125;p20"/>
          <p:cNvPicPr preferRelativeResize="0"/>
          <p:nvPr/>
        </p:nvPicPr>
        <p:blipFill rotWithShape="1">
          <a:blip r:embed="rId3">
            <a:alphaModFix/>
          </a:blip>
          <a:srcRect b="1" l="25137" r="17439" t="0"/>
          <a:stretch/>
        </p:blipFill>
        <p:spPr>
          <a:xfrm>
            <a:off x="7816775" y="406400"/>
            <a:ext cx="4368022" cy="6446520"/>
          </a:xfrm>
          <a:custGeom>
            <a:rect b="b" l="l" r="r" t="t"/>
            <a:pathLst>
              <a:path extrusionOk="0" h="6858000" w="6878775">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ln>
            <a:noFill/>
          </a:ln>
        </p:spPr>
      </p:pic>
      <p:sp>
        <p:nvSpPr>
          <p:cNvPr id="126" name="Google Shape;126;p2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rmAutofit/>
          </a:bodyPr>
          <a:lstStyle/>
          <a:p>
            <a:pPr indent="0" lvl="0" marL="0" rtl="0" algn="r">
              <a:spcBef>
                <a:spcPts val="0"/>
              </a:spcBef>
              <a:spcAft>
                <a:spcPts val="0"/>
              </a:spcAft>
              <a:buClr>
                <a:srgbClr val="000000"/>
              </a:buClr>
              <a:buFont typeface="Arial"/>
              <a:buNone/>
            </a:pPr>
            <a:fld id="{00000000-1234-1234-1234-123412341234}" type="slidenum">
              <a:rPr lang="en-US">
                <a:solidFill>
                  <a:schemeClr val="dk2"/>
                </a:solidFill>
              </a:rPr>
              <a:t>‹#›</a:t>
            </a:fld>
            <a:endParaRPr>
              <a:solidFill>
                <a:schemeClr val="dk2"/>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1"/>
          <p:cNvSpPr/>
          <p:nvPr/>
        </p:nvSpPr>
        <p:spPr>
          <a:xfrm>
            <a:off x="1500" y="216000"/>
            <a:ext cx="12189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32" name="Google Shape;132;p21"/>
          <p:cNvSpPr txBox="1"/>
          <p:nvPr>
            <p:ph type="title"/>
          </p:nvPr>
        </p:nvSpPr>
        <p:spPr>
          <a:xfrm>
            <a:off x="602650" y="133200"/>
            <a:ext cx="10101600" cy="11898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200"/>
              <a:buFont typeface="Play"/>
              <a:buNone/>
            </a:pPr>
            <a:r>
              <a:rPr b="1" lang="en-US" sz="4200"/>
              <a:t>Contribution of the Work</a:t>
            </a:r>
            <a:endParaRPr b="1" sz="4200"/>
          </a:p>
        </p:txBody>
      </p:sp>
      <p:sp>
        <p:nvSpPr>
          <p:cNvPr id="133" name="Google Shape;133;p21"/>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en-US">
                <a:solidFill>
                  <a:schemeClr val="dk2"/>
                </a:solidFill>
              </a:rPr>
              <a:t>‹#›</a:t>
            </a:fld>
            <a:endParaRPr>
              <a:solidFill>
                <a:schemeClr val="dk2"/>
              </a:solidFill>
            </a:endParaRPr>
          </a:p>
        </p:txBody>
      </p:sp>
      <p:pic>
        <p:nvPicPr>
          <p:cNvPr id="134" name="Google Shape;134;p21"/>
          <p:cNvPicPr preferRelativeResize="0"/>
          <p:nvPr/>
        </p:nvPicPr>
        <p:blipFill>
          <a:blip r:embed="rId3">
            <a:alphaModFix/>
          </a:blip>
          <a:stretch>
            <a:fillRect/>
          </a:stretch>
        </p:blipFill>
        <p:spPr>
          <a:xfrm>
            <a:off x="336563" y="2072953"/>
            <a:ext cx="11518875" cy="2712100"/>
          </a:xfrm>
          <a:prstGeom prst="rect">
            <a:avLst/>
          </a:prstGeom>
          <a:noFill/>
          <a:ln>
            <a:noFill/>
          </a:ln>
        </p:spPr>
      </p:pic>
      <p:sp>
        <p:nvSpPr>
          <p:cNvPr id="135" name="Google Shape;135;p21"/>
          <p:cNvSpPr txBox="1"/>
          <p:nvPr/>
        </p:nvSpPr>
        <p:spPr>
          <a:xfrm>
            <a:off x="3949700" y="5156200"/>
            <a:ext cx="4000500" cy="58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700">
                <a:solidFill>
                  <a:schemeClr val="dk2"/>
                </a:solidFill>
                <a:latin typeface="Roboto"/>
                <a:ea typeface="Roboto"/>
                <a:cs typeface="Roboto"/>
                <a:sym typeface="Roboto"/>
              </a:rPr>
              <a:t>Overview of our Proposed Methodology</a:t>
            </a:r>
            <a:endParaRPr sz="1700">
              <a:solidFill>
                <a:schemeClr val="dk2"/>
              </a:solidFill>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2"/>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Dataset Description</a:t>
            </a:r>
            <a:endParaRPr/>
          </a:p>
        </p:txBody>
      </p:sp>
      <p:sp>
        <p:nvSpPr>
          <p:cNvPr id="141" name="Google Shape;141;p22"/>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graphicFrame>
        <p:nvGraphicFramePr>
          <p:cNvPr id="142" name="Google Shape;142;p22"/>
          <p:cNvGraphicFramePr/>
          <p:nvPr/>
        </p:nvGraphicFramePr>
        <p:xfrm>
          <a:off x="195500" y="2521963"/>
          <a:ext cx="3000000" cy="3000000"/>
        </p:xfrm>
        <a:graphic>
          <a:graphicData uri="http://schemas.openxmlformats.org/drawingml/2006/table">
            <a:tbl>
              <a:tblPr>
                <a:noFill/>
                <a:tableStyleId>{C3E939D3-E757-46A3-BCB1-063640BE00B4}</a:tableStyleId>
              </a:tblPr>
              <a:tblGrid>
                <a:gridCol w="2922025"/>
                <a:gridCol w="1836975"/>
                <a:gridCol w="2103125"/>
                <a:gridCol w="2103125"/>
                <a:gridCol w="2103125"/>
              </a:tblGrid>
              <a:tr h="925325">
                <a:tc>
                  <a:txBody>
                    <a:bodyPr/>
                    <a:lstStyle/>
                    <a:p>
                      <a:pPr indent="0" lvl="0" marL="0" rtl="0" algn="l">
                        <a:spcBef>
                          <a:spcPts val="0"/>
                        </a:spcBef>
                        <a:spcAft>
                          <a:spcPts val="0"/>
                        </a:spcAft>
                        <a:buNone/>
                      </a:pPr>
                      <a:r>
                        <a:rPr b="1" lang="en-US"/>
                        <a:t>Dataset Source</a:t>
                      </a:r>
                      <a:endParaRPr b="1"/>
                    </a:p>
                  </a:txBody>
                  <a:tcPr marT="91425" marB="91425" marR="91425" marL="91425"/>
                </a:tc>
                <a:tc>
                  <a:txBody>
                    <a:bodyPr/>
                    <a:lstStyle/>
                    <a:p>
                      <a:pPr indent="0" lvl="0" marL="0" rtl="0" algn="l">
                        <a:spcBef>
                          <a:spcPts val="0"/>
                        </a:spcBef>
                        <a:spcAft>
                          <a:spcPts val="0"/>
                        </a:spcAft>
                        <a:buNone/>
                      </a:pPr>
                      <a:r>
                        <a:rPr b="1" lang="en-US"/>
                        <a:t>Total #Translations</a:t>
                      </a:r>
                      <a:endParaRPr b="1"/>
                    </a:p>
                  </a:txBody>
                  <a:tcPr marT="91425" marB="91425" marR="91425" marL="91425"/>
                </a:tc>
                <a:tc>
                  <a:txBody>
                    <a:bodyPr/>
                    <a:lstStyle/>
                    <a:p>
                      <a:pPr indent="0" lvl="0" marL="0" rtl="0" algn="l">
                        <a:spcBef>
                          <a:spcPts val="0"/>
                        </a:spcBef>
                        <a:spcAft>
                          <a:spcPts val="0"/>
                        </a:spcAft>
                        <a:buNone/>
                      </a:pPr>
                      <a:r>
                        <a:rPr b="1" lang="en-US"/>
                        <a:t>#Date Range</a:t>
                      </a:r>
                      <a:endParaRPr b="1"/>
                    </a:p>
                  </a:txBody>
                  <a:tcPr marT="91425" marB="91425" marR="91425" marL="91425"/>
                </a:tc>
                <a:tc>
                  <a:txBody>
                    <a:bodyPr/>
                    <a:lstStyle/>
                    <a:p>
                      <a:pPr indent="0" lvl="0" marL="0" rtl="0" algn="l">
                        <a:spcBef>
                          <a:spcPts val="0"/>
                        </a:spcBef>
                        <a:spcAft>
                          <a:spcPts val="0"/>
                        </a:spcAft>
                        <a:buNone/>
                      </a:pPr>
                      <a:r>
                        <a:rPr b="1" lang="en-US"/>
                        <a:t>Total #Languages</a:t>
                      </a:r>
                      <a:endParaRPr b="1"/>
                    </a:p>
                  </a:txBody>
                  <a:tcPr marT="91425" marB="91425" marR="91425" marL="91425"/>
                </a:tc>
                <a:tc>
                  <a:txBody>
                    <a:bodyPr/>
                    <a:lstStyle/>
                    <a:p>
                      <a:pPr indent="0" lvl="0" marL="0" rtl="0" algn="l">
                        <a:spcBef>
                          <a:spcPts val="0"/>
                        </a:spcBef>
                        <a:spcAft>
                          <a:spcPts val="0"/>
                        </a:spcAft>
                        <a:buNone/>
                      </a:pPr>
                      <a:r>
                        <a:rPr b="1" lang="en-US"/>
                        <a:t>Data Fields</a:t>
                      </a:r>
                      <a:endParaRPr b="1"/>
                    </a:p>
                  </a:txBody>
                  <a:tcPr marT="91425" marB="91425" marR="91425" marL="91425"/>
                </a:tc>
              </a:tr>
              <a:tr h="1200900">
                <a:tc>
                  <a:txBody>
                    <a:bodyPr/>
                    <a:lstStyle/>
                    <a:p>
                      <a:pPr indent="0" lvl="0" marL="0" rtl="0" algn="l">
                        <a:spcBef>
                          <a:spcPts val="0"/>
                        </a:spcBef>
                        <a:spcAft>
                          <a:spcPts val="0"/>
                        </a:spcAft>
                        <a:buNone/>
                      </a:pPr>
                      <a:r>
                        <a:rPr lang="en-US"/>
                        <a:t>Translation Data is collected from Wikipedia</a:t>
                      </a:r>
                      <a:endParaRPr/>
                    </a:p>
                    <a:p>
                      <a:pPr indent="0" lvl="0" marL="0" rtl="0" algn="l">
                        <a:spcBef>
                          <a:spcPts val="0"/>
                        </a:spcBef>
                        <a:spcAft>
                          <a:spcPts val="0"/>
                        </a:spcAft>
                        <a:buNone/>
                      </a:pPr>
                      <a:r>
                        <a:rPr lang="en-US"/>
                        <a:t>(Known as Wikidata) </a:t>
                      </a:r>
                      <a:endParaRPr>
                        <a:solidFill>
                          <a:schemeClr val="dk1"/>
                        </a:solidFill>
                        <a:highlight>
                          <a:schemeClr val="dk1"/>
                        </a:highlight>
                      </a:endParaRPr>
                    </a:p>
                  </a:txBody>
                  <a:tcPr marT="91425" marB="91425" marR="91425" marL="91425"/>
                </a:tc>
                <a:tc>
                  <a:txBody>
                    <a:bodyPr/>
                    <a:lstStyle/>
                    <a:p>
                      <a:pPr indent="0" lvl="0" marL="0" rtl="0" algn="l">
                        <a:spcBef>
                          <a:spcPts val="0"/>
                        </a:spcBef>
                        <a:spcAft>
                          <a:spcPts val="0"/>
                        </a:spcAft>
                        <a:buNone/>
                      </a:pPr>
                      <a:r>
                        <a:rPr lang="en-US"/>
                        <a:t>3614</a:t>
                      </a:r>
                      <a:endParaRPr/>
                    </a:p>
                  </a:txBody>
                  <a:tcPr marT="91425" marB="91425" marR="91425" marL="91425"/>
                </a:tc>
                <a:tc>
                  <a:txBody>
                    <a:bodyPr/>
                    <a:lstStyle/>
                    <a:p>
                      <a:pPr indent="0" lvl="0" marL="0" rtl="0" algn="l">
                        <a:spcBef>
                          <a:spcPts val="0"/>
                        </a:spcBef>
                        <a:spcAft>
                          <a:spcPts val="0"/>
                        </a:spcAft>
                        <a:buNone/>
                      </a:pPr>
                      <a:r>
                        <a:rPr lang="en-US"/>
                        <a:t>2016-2022</a:t>
                      </a:r>
                      <a:endParaRPr/>
                    </a:p>
                  </a:txBody>
                  <a:tcPr marT="91425" marB="91425" marR="91425" marL="91425"/>
                </a:tc>
                <a:tc>
                  <a:txBody>
                    <a:bodyPr/>
                    <a:lstStyle/>
                    <a:p>
                      <a:pPr indent="0" lvl="0" marL="0" rtl="0" algn="l">
                        <a:spcBef>
                          <a:spcPts val="0"/>
                        </a:spcBef>
                        <a:spcAft>
                          <a:spcPts val="0"/>
                        </a:spcAft>
                        <a:buNone/>
                      </a:pPr>
                      <a:r>
                        <a:rPr lang="en-US"/>
                        <a:t>184</a:t>
                      </a:r>
                      <a:endParaRPr/>
                    </a:p>
                  </a:txBody>
                  <a:tcPr marT="91425" marB="91425" marR="91425" marL="91425"/>
                </a:tc>
                <a:tc>
                  <a:txBody>
                    <a:bodyPr/>
                    <a:lstStyle/>
                    <a:p>
                      <a:pPr indent="0" lvl="0" marL="0" rtl="0" algn="l">
                        <a:spcBef>
                          <a:spcPts val="0"/>
                        </a:spcBef>
                        <a:spcAft>
                          <a:spcPts val="0"/>
                        </a:spcAft>
                        <a:buNone/>
                      </a:pPr>
                      <a:r>
                        <a:rPr lang="en-US" sz="1200"/>
                        <a:t>Wikidata ID,Language Edition,Creation Timestamp,Topics,Scores</a:t>
                      </a:r>
                      <a:endParaRPr/>
                    </a:p>
                  </a:txBody>
                  <a:tcPr marT="91425" marB="91425" marR="91425" marL="91425"/>
                </a:tc>
              </a:tr>
            </a:tbl>
          </a:graphicData>
        </a:graphic>
      </p:graphicFrame>
      <p:sp>
        <p:nvSpPr>
          <p:cNvPr id="143" name="Google Shape;143;p22"/>
          <p:cNvSpPr txBox="1"/>
          <p:nvPr/>
        </p:nvSpPr>
        <p:spPr>
          <a:xfrm>
            <a:off x="1320800" y="4648200"/>
            <a:ext cx="4165500" cy="685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1700">
              <a:solidFill>
                <a:srgbClr val="FF0000"/>
              </a:solidFill>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